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3.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4.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5.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6.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7.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8.xml" ContentType="application/vnd.openxmlformats-officedocument.theme+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9.xml" ContentType="application/vnd.openxmlformats-officedocument.theme+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10.xml" ContentType="application/vnd.openxmlformats-officedocument.theme+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11.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6" Type="http://schemas.openxmlformats.org/officeDocument/2006/relationships/custom-properties" Target="docProps/custom.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50" r:id="rId5"/>
    <p:sldMasterId id="2147483677" r:id="rId6"/>
    <p:sldMasterId id="2147483758" r:id="rId7"/>
    <p:sldMasterId id="2147483687" r:id="rId8"/>
    <p:sldMasterId id="2147483796" r:id="rId9"/>
    <p:sldMasterId id="2147483772" r:id="rId10"/>
    <p:sldMasterId id="2147483791" r:id="rId11"/>
    <p:sldMasterId id="2147483690" r:id="rId12"/>
    <p:sldMasterId id="2147483693" r:id="rId13"/>
    <p:sldMasterId id="2147483682" r:id="rId14"/>
    <p:sldMasterId id="2147483802" r:id="rId15"/>
  </p:sldMasterIdLst>
  <p:notesMasterIdLst>
    <p:notesMasterId r:id="rId31"/>
  </p:notesMasterIdLst>
  <p:handoutMasterIdLst>
    <p:handoutMasterId r:id="rId32"/>
  </p:handoutMasterIdLst>
  <p:sldIdLst>
    <p:sldId id="584" r:id="rId16"/>
    <p:sldId id="599" r:id="rId17"/>
    <p:sldId id="604" r:id="rId18"/>
    <p:sldId id="605" r:id="rId19"/>
    <p:sldId id="607" r:id="rId20"/>
    <p:sldId id="608" r:id="rId21"/>
    <p:sldId id="612" r:id="rId22"/>
    <p:sldId id="609" r:id="rId23"/>
    <p:sldId id="611" r:id="rId24"/>
    <p:sldId id="613" r:id="rId25"/>
    <p:sldId id="598" r:id="rId26"/>
    <p:sldId id="603" r:id="rId27"/>
    <p:sldId id="602" r:id="rId28"/>
    <p:sldId id="600" r:id="rId29"/>
    <p:sldId id="601" r:id="rId30"/>
  </p:sldIdLst>
  <p:sldSz cx="12192000" cy="6858000"/>
  <p:notesSz cx="6858000" cy="9144000"/>
  <p:embeddedFontLst>
    <p:embeddedFont>
      <p:font typeface="Proxima Nova Light" panose="020B0604020202020204" charset="0"/>
      <p:regular r:id="rId33"/>
      <p:italic r:id="rId34"/>
    </p:embeddedFont>
    <p:embeddedFont>
      <p:font typeface="Proxima Nova Lt" panose="02000506030000020004" charset="0"/>
      <p:regular r:id="rId35"/>
      <p:bold r:id="rId36"/>
      <p:italic r:id="rId37"/>
      <p:boldItalic r:id="rId38"/>
    </p:embeddedFont>
    <p:embeddedFont>
      <p:font typeface="Proxima Nova Rg" panose="02000506030000020004" charset="0"/>
      <p:regular r:id="rId39"/>
      <p:bold r:id="rId40"/>
      <p:italic r:id="rId41"/>
      <p:boldItalic r:id="rId42"/>
    </p:embeddedFont>
    <p:embeddedFont>
      <p:font typeface="ProximaNova-Light" panose="02000506030000020004" charset="0"/>
      <p:regular r:id="rId43"/>
    </p:embeddedFont>
    <p:embeddedFont>
      <p:font typeface="ProximaNova-Semibold" panose="02000506030000020004" charset="0"/>
      <p:regular r:id="rId44"/>
      <p:bold r:id="rId45"/>
      <p:italic r:id="rId46"/>
      <p:boldItalic r:id="rId47"/>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userDrawn="1">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E4533435-8132-2B14-8EDD-7776447993D5}" name="Judith Ancketill" initials="JA" userId="S::jancketill@openboxsoftware.com::8f3c2413-fefa-4bc6-9f98-e266e3e0094d" providerId="AD"/>
  <p188:author id="{DC724D44-E70E-557A-289E-5B4E739A5B87}" name="Dominique Bolus" initials="DB" userId="S::dbolus@openboxsoftware.com::9bf352f9-5bae-45e5-8ed9-398ff375c3a1" providerId="AD"/>
  <p188:author id="{E5C16FA7-AD08-498A-1473-28FE1786E5F4}" name="Lori Hughes" initials="LH" userId="7614cedae77deff9" providerId="Windows Live"/>
  <p188:author id="{1E0CB2B7-E5EF-9483-1E52-F7AB91745964}" name="Lori Hughes" initials="LH" userId="S::lhughes@openboxsoftware.com::4471f276-471a-463a-9fb8-882a60d3c6e3"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73C3C"/>
    <a:srgbClr val="6983CF"/>
    <a:srgbClr val="F079A1"/>
    <a:srgbClr val="AAAAAA"/>
    <a:srgbClr val="999999"/>
    <a:srgbClr val="464777"/>
    <a:srgbClr val="009696"/>
    <a:srgbClr val="BCD727"/>
    <a:srgbClr val="535353"/>
    <a:srgbClr val="6E787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guide pos="3840"/>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9.xml"/><Relationship Id="rId18" Type="http://schemas.openxmlformats.org/officeDocument/2006/relationships/slide" Target="slides/slide3.xml"/><Relationship Id="rId26" Type="http://schemas.openxmlformats.org/officeDocument/2006/relationships/slide" Target="slides/slide11.xml"/><Relationship Id="rId39" Type="http://schemas.openxmlformats.org/officeDocument/2006/relationships/font" Target="fonts/font7.fntdata"/><Relationship Id="rId21" Type="http://schemas.openxmlformats.org/officeDocument/2006/relationships/slide" Target="slides/slide6.xml"/><Relationship Id="rId34" Type="http://schemas.openxmlformats.org/officeDocument/2006/relationships/font" Target="fonts/font2.fntdata"/><Relationship Id="rId42" Type="http://schemas.openxmlformats.org/officeDocument/2006/relationships/font" Target="fonts/font10.fntdata"/><Relationship Id="rId47" Type="http://schemas.openxmlformats.org/officeDocument/2006/relationships/font" Target="fonts/font15.fntdata"/><Relationship Id="rId50" Type="http://schemas.openxmlformats.org/officeDocument/2006/relationships/theme" Target="theme/theme1.xml"/><Relationship Id="rId7" Type="http://schemas.openxmlformats.org/officeDocument/2006/relationships/slideMaster" Target="slideMasters/slideMaster3.xml"/><Relationship Id="rId2" Type="http://schemas.openxmlformats.org/officeDocument/2006/relationships/customXml" Target="../customXml/item2.xml"/><Relationship Id="rId16" Type="http://schemas.openxmlformats.org/officeDocument/2006/relationships/slide" Target="slides/slide1.xml"/><Relationship Id="rId29" Type="http://schemas.openxmlformats.org/officeDocument/2006/relationships/slide" Target="slides/slide14.xml"/><Relationship Id="rId11" Type="http://schemas.openxmlformats.org/officeDocument/2006/relationships/slideMaster" Target="slideMasters/slideMaster7.xml"/><Relationship Id="rId24" Type="http://schemas.openxmlformats.org/officeDocument/2006/relationships/slide" Target="slides/slide9.xml"/><Relationship Id="rId32" Type="http://schemas.openxmlformats.org/officeDocument/2006/relationships/handoutMaster" Target="handoutMasters/handoutMaster1.xml"/><Relationship Id="rId37" Type="http://schemas.openxmlformats.org/officeDocument/2006/relationships/font" Target="fonts/font5.fntdata"/><Relationship Id="rId40" Type="http://schemas.openxmlformats.org/officeDocument/2006/relationships/font" Target="fonts/font8.fntdata"/><Relationship Id="rId45" Type="http://schemas.openxmlformats.org/officeDocument/2006/relationships/font" Target="fonts/font13.fntdata"/><Relationship Id="rId5" Type="http://schemas.openxmlformats.org/officeDocument/2006/relationships/slideMaster" Target="slideMasters/slideMaster1.xml"/><Relationship Id="rId15" Type="http://schemas.openxmlformats.org/officeDocument/2006/relationships/slideMaster" Target="slideMasters/slideMaster11.xml"/><Relationship Id="rId23" Type="http://schemas.openxmlformats.org/officeDocument/2006/relationships/slide" Target="slides/slide8.xml"/><Relationship Id="rId28" Type="http://schemas.openxmlformats.org/officeDocument/2006/relationships/slide" Target="slides/slide13.xml"/><Relationship Id="rId36" Type="http://schemas.openxmlformats.org/officeDocument/2006/relationships/font" Target="fonts/font4.fntdata"/><Relationship Id="rId49" Type="http://schemas.openxmlformats.org/officeDocument/2006/relationships/viewProps" Target="viewProps.xml"/><Relationship Id="rId10" Type="http://schemas.openxmlformats.org/officeDocument/2006/relationships/slideMaster" Target="slideMasters/slideMaster6.xml"/><Relationship Id="rId19" Type="http://schemas.openxmlformats.org/officeDocument/2006/relationships/slide" Target="slides/slide4.xml"/><Relationship Id="rId31" Type="http://schemas.openxmlformats.org/officeDocument/2006/relationships/notesMaster" Target="notesMasters/notesMaster1.xml"/><Relationship Id="rId44" Type="http://schemas.openxmlformats.org/officeDocument/2006/relationships/font" Target="fonts/font12.fntdata"/><Relationship Id="rId52" Type="http://schemas.microsoft.com/office/2018/10/relationships/authors" Target="authors.xml"/><Relationship Id="rId4" Type="http://schemas.openxmlformats.org/officeDocument/2006/relationships/customXml" Target="../customXml/item4.xml"/><Relationship Id="rId9" Type="http://schemas.openxmlformats.org/officeDocument/2006/relationships/slideMaster" Target="slideMasters/slideMaster5.xml"/><Relationship Id="rId14" Type="http://schemas.openxmlformats.org/officeDocument/2006/relationships/slideMaster" Target="slideMasters/slideMaster10.xml"/><Relationship Id="rId22" Type="http://schemas.openxmlformats.org/officeDocument/2006/relationships/slide" Target="slides/slide7.xml"/><Relationship Id="rId27" Type="http://schemas.openxmlformats.org/officeDocument/2006/relationships/slide" Target="slides/slide12.xml"/><Relationship Id="rId30" Type="http://schemas.openxmlformats.org/officeDocument/2006/relationships/slide" Target="slides/slide15.xml"/><Relationship Id="rId35" Type="http://schemas.openxmlformats.org/officeDocument/2006/relationships/font" Target="fonts/font3.fntdata"/><Relationship Id="rId43" Type="http://schemas.openxmlformats.org/officeDocument/2006/relationships/font" Target="fonts/font11.fntdata"/><Relationship Id="rId48" Type="http://schemas.openxmlformats.org/officeDocument/2006/relationships/presProps" Target="presProps.xml"/><Relationship Id="rId8" Type="http://schemas.openxmlformats.org/officeDocument/2006/relationships/slideMaster" Target="slideMasters/slideMaster4.xml"/><Relationship Id="rId51"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Master" Target="slideMasters/slideMaster8.xml"/><Relationship Id="rId17" Type="http://schemas.openxmlformats.org/officeDocument/2006/relationships/slide" Target="slides/slide2.xml"/><Relationship Id="rId25" Type="http://schemas.openxmlformats.org/officeDocument/2006/relationships/slide" Target="slides/slide10.xml"/><Relationship Id="rId33" Type="http://schemas.openxmlformats.org/officeDocument/2006/relationships/font" Target="fonts/font1.fntdata"/><Relationship Id="rId38" Type="http://schemas.openxmlformats.org/officeDocument/2006/relationships/font" Target="fonts/font6.fntdata"/><Relationship Id="rId46" Type="http://schemas.openxmlformats.org/officeDocument/2006/relationships/font" Target="fonts/font14.fntdata"/><Relationship Id="rId20" Type="http://schemas.openxmlformats.org/officeDocument/2006/relationships/slide" Target="slides/slide5.xml"/><Relationship Id="rId41" Type="http://schemas.openxmlformats.org/officeDocument/2006/relationships/font" Target="fonts/font9.fntdata"/><Relationship Id="rId1" Type="http://schemas.openxmlformats.org/officeDocument/2006/relationships/customXml" Target="../customXml/item1.xml"/><Relationship Id="rId6" Type="http://schemas.openxmlformats.org/officeDocument/2006/relationships/slideMaster" Target="slideMasters/slideMaster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09EE3C3-D060-B815-7624-30BA8F84C9C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latin typeface="Proxima Nova Lt" panose="02000506030000020004" pitchFamily="50" charset="0"/>
            </a:endParaRPr>
          </a:p>
        </p:txBody>
      </p:sp>
      <p:sp>
        <p:nvSpPr>
          <p:cNvPr id="3" name="Date Placeholder 2">
            <a:extLst>
              <a:ext uri="{FF2B5EF4-FFF2-40B4-BE49-F238E27FC236}">
                <a16:creationId xmlns:a16="http://schemas.microsoft.com/office/drawing/2014/main" id="{0D529D36-1895-94C2-78CE-8F69CE9133D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1D3B68E-A5DF-5D48-9727-8E1443F56DAA}" type="datetimeFigureOut">
              <a:rPr lang="en-US" smtClean="0">
                <a:latin typeface="Proxima Nova Lt" panose="02000506030000020004" pitchFamily="50" charset="0"/>
              </a:rPr>
              <a:t>10/8/2025</a:t>
            </a:fld>
            <a:endParaRPr lang="en-US">
              <a:latin typeface="Proxima Nova Lt" panose="02000506030000020004" pitchFamily="50" charset="0"/>
            </a:endParaRPr>
          </a:p>
        </p:txBody>
      </p:sp>
      <p:sp>
        <p:nvSpPr>
          <p:cNvPr id="4" name="Footer Placeholder 3">
            <a:extLst>
              <a:ext uri="{FF2B5EF4-FFF2-40B4-BE49-F238E27FC236}">
                <a16:creationId xmlns:a16="http://schemas.microsoft.com/office/drawing/2014/main" id="{9FA4C241-73A3-D57C-0879-B96F6D2858D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latin typeface="Proxima Nova Lt" panose="02000506030000020004" pitchFamily="50" charset="0"/>
            </a:endParaRPr>
          </a:p>
        </p:txBody>
      </p:sp>
      <p:sp>
        <p:nvSpPr>
          <p:cNvPr id="5" name="Slide Number Placeholder 4">
            <a:extLst>
              <a:ext uri="{FF2B5EF4-FFF2-40B4-BE49-F238E27FC236}">
                <a16:creationId xmlns:a16="http://schemas.microsoft.com/office/drawing/2014/main" id="{8E5B93EB-2D78-2536-2EEF-16A15AA98E5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A912603-647F-4846-A873-AA219E2C8144}" type="slidenum">
              <a:rPr lang="en-US" smtClean="0">
                <a:latin typeface="Proxima Nova Lt" panose="02000506030000020004" pitchFamily="50" charset="0"/>
              </a:rPr>
              <a:t>‹#›</a:t>
            </a:fld>
            <a:endParaRPr lang="en-US">
              <a:latin typeface="Proxima Nova Lt" panose="02000506030000020004" pitchFamily="50" charset="0"/>
            </a:endParaRPr>
          </a:p>
        </p:txBody>
      </p:sp>
    </p:spTree>
    <p:extLst>
      <p:ext uri="{BB962C8B-B14F-4D97-AF65-F5344CB8AC3E}">
        <p14:creationId xmlns:p14="http://schemas.microsoft.com/office/powerpoint/2010/main" val="281844128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Proxima Nova Lt" panose="02000506030000020004" pitchFamily="50" charset="0"/>
              </a:defRPr>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Proxima Nova Lt" panose="02000506030000020004" pitchFamily="50" charset="0"/>
              </a:defRPr>
            </a:lvl1pPr>
          </a:lstStyle>
          <a:p>
            <a:fld id="{BE7C5F7D-AE2E-47C7-8BA2-CC4D7F4E80EF}" type="datetimeFigureOut">
              <a:rPr lang="en-GB" smtClean="0"/>
              <a:pPr/>
              <a:t>08/10/2025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Proxima Nova Lt" panose="02000506030000020004" pitchFamily="50" charset="0"/>
              </a:defRPr>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Proxima Nova Lt" panose="02000506030000020004" pitchFamily="50" charset="0"/>
              </a:defRPr>
            </a:lvl1pPr>
          </a:lstStyle>
          <a:p>
            <a:fld id="{CEA9EF18-44DA-4CCF-A8F6-0B08C3010558}" type="slidenum">
              <a:rPr lang="en-GB" smtClean="0"/>
              <a:pPr/>
              <a:t>‹#›</a:t>
            </a:fld>
            <a:endParaRPr lang="en-GB"/>
          </a:p>
        </p:txBody>
      </p:sp>
    </p:spTree>
    <p:extLst>
      <p:ext uri="{BB962C8B-B14F-4D97-AF65-F5344CB8AC3E}">
        <p14:creationId xmlns:p14="http://schemas.microsoft.com/office/powerpoint/2010/main" val="2347601787"/>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Proxima Nova Lt" panose="02000506030000020004" pitchFamily="50" charset="0"/>
        <a:ea typeface="+mn-ea"/>
        <a:cs typeface="+mn-cs"/>
      </a:defRPr>
    </a:lvl1pPr>
    <a:lvl2pPr marL="457200" algn="l" defTabSz="914400" rtl="0" eaLnBrk="1" latinLnBrk="0" hangingPunct="1">
      <a:defRPr sz="1200" b="0" i="0" kern="1200">
        <a:solidFill>
          <a:schemeClr val="tx1"/>
        </a:solidFill>
        <a:latin typeface="Proxima Nova Lt" panose="02000506030000020004" pitchFamily="50" charset="0"/>
        <a:ea typeface="+mn-ea"/>
        <a:cs typeface="+mn-cs"/>
      </a:defRPr>
    </a:lvl2pPr>
    <a:lvl3pPr marL="914400" algn="l" defTabSz="914400" rtl="0" eaLnBrk="1" latinLnBrk="0" hangingPunct="1">
      <a:defRPr sz="1200" b="0" i="0" kern="1200">
        <a:solidFill>
          <a:schemeClr val="tx1"/>
        </a:solidFill>
        <a:latin typeface="Proxima Nova Lt" panose="02000506030000020004" pitchFamily="50" charset="0"/>
        <a:ea typeface="+mn-ea"/>
        <a:cs typeface="+mn-cs"/>
      </a:defRPr>
    </a:lvl3pPr>
    <a:lvl4pPr marL="1371600" algn="l" defTabSz="914400" rtl="0" eaLnBrk="1" latinLnBrk="0" hangingPunct="1">
      <a:defRPr sz="1200" b="0" i="0" kern="1200">
        <a:solidFill>
          <a:schemeClr val="tx1"/>
        </a:solidFill>
        <a:latin typeface="Proxima Nova Lt" panose="02000506030000020004" pitchFamily="50" charset="0"/>
        <a:ea typeface="+mn-ea"/>
        <a:cs typeface="+mn-cs"/>
      </a:defRPr>
    </a:lvl4pPr>
    <a:lvl5pPr marL="1828800" algn="l" defTabSz="914400" rtl="0" eaLnBrk="1" latinLnBrk="0" hangingPunct="1">
      <a:defRPr sz="1200" b="0" i="0" kern="1200">
        <a:solidFill>
          <a:schemeClr val="tx1"/>
        </a:solidFill>
        <a:latin typeface="Proxima Nova Lt" panose="02000506030000020004" pitchFamily="50"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EA9EF18-44DA-4CCF-A8F6-0B08C3010558}" type="slidenum">
              <a:rPr lang="en-GB" smtClean="0"/>
              <a:t>1</a:t>
            </a:fld>
            <a:endParaRPr lang="en-GB"/>
          </a:p>
        </p:txBody>
      </p:sp>
    </p:spTree>
    <p:extLst>
      <p:ext uri="{BB962C8B-B14F-4D97-AF65-F5344CB8AC3E}">
        <p14:creationId xmlns:p14="http://schemas.microsoft.com/office/powerpoint/2010/main" val="8139172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01B37A-3040-2070-C264-D037FAFBAD0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C481F43-CDAC-DFA7-0EF5-B805F104A77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47D7CA0-A8EA-9616-E7FD-8F9828F40B2C}"/>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36E4BEF8-FB79-44D6-0835-06B4B4996F79}"/>
              </a:ext>
            </a:extLst>
          </p:cNvPr>
          <p:cNvSpPr>
            <a:spLocks noGrp="1"/>
          </p:cNvSpPr>
          <p:nvPr>
            <p:ph type="sldNum" sz="quarter" idx="5"/>
          </p:nvPr>
        </p:nvSpPr>
        <p:spPr/>
        <p:txBody>
          <a:bodyPr/>
          <a:lstStyle/>
          <a:p>
            <a:fld id="{CEA9EF18-44DA-4CCF-A8F6-0B08C3010558}" type="slidenum">
              <a:rPr lang="en-GB" smtClean="0"/>
              <a:t>10</a:t>
            </a:fld>
            <a:endParaRPr lang="en-GB"/>
          </a:p>
        </p:txBody>
      </p:sp>
    </p:spTree>
    <p:extLst>
      <p:ext uri="{BB962C8B-B14F-4D97-AF65-F5344CB8AC3E}">
        <p14:creationId xmlns:p14="http://schemas.microsoft.com/office/powerpoint/2010/main" val="23099981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A35F15-2953-0D2E-495E-374821E8026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A47E536-2891-69A9-824C-B939F0CF962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92126C0-571B-AD62-8108-D55531BC91EC}"/>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42A9E13C-B687-54E7-716B-8395B810013A}"/>
              </a:ext>
            </a:extLst>
          </p:cNvPr>
          <p:cNvSpPr>
            <a:spLocks noGrp="1"/>
          </p:cNvSpPr>
          <p:nvPr>
            <p:ph type="sldNum" sz="quarter" idx="5"/>
          </p:nvPr>
        </p:nvSpPr>
        <p:spPr/>
        <p:txBody>
          <a:bodyPr/>
          <a:lstStyle/>
          <a:p>
            <a:fld id="{CEA9EF18-44DA-4CCF-A8F6-0B08C3010558}" type="slidenum">
              <a:rPr lang="en-GB" smtClean="0"/>
              <a:t>11</a:t>
            </a:fld>
            <a:endParaRPr lang="en-GB"/>
          </a:p>
        </p:txBody>
      </p:sp>
    </p:spTree>
    <p:extLst>
      <p:ext uri="{BB962C8B-B14F-4D97-AF65-F5344CB8AC3E}">
        <p14:creationId xmlns:p14="http://schemas.microsoft.com/office/powerpoint/2010/main" val="2051408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EA9EF18-44DA-4CCF-A8F6-0B08C3010558}" type="slidenum">
              <a:rPr lang="en-GB" smtClean="0"/>
              <a:t>12</a:t>
            </a:fld>
            <a:endParaRPr lang="en-GB"/>
          </a:p>
        </p:txBody>
      </p:sp>
    </p:spTree>
    <p:extLst>
      <p:ext uri="{BB962C8B-B14F-4D97-AF65-F5344CB8AC3E}">
        <p14:creationId xmlns:p14="http://schemas.microsoft.com/office/powerpoint/2010/main" val="13759129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722F02-535C-F53C-DBDE-24099156F39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C8299C2-C5C9-8140-ACB2-8A179679FFB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0532D46-0148-8CCC-9507-F9D0DBAA3DD5}"/>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32D60DE5-4E21-32BE-E773-5C39200A6723}"/>
              </a:ext>
            </a:extLst>
          </p:cNvPr>
          <p:cNvSpPr>
            <a:spLocks noGrp="1"/>
          </p:cNvSpPr>
          <p:nvPr>
            <p:ph type="sldNum" sz="quarter" idx="5"/>
          </p:nvPr>
        </p:nvSpPr>
        <p:spPr/>
        <p:txBody>
          <a:bodyPr/>
          <a:lstStyle/>
          <a:p>
            <a:fld id="{CEA9EF18-44DA-4CCF-A8F6-0B08C3010558}" type="slidenum">
              <a:rPr lang="en-GB" smtClean="0"/>
              <a:t>13</a:t>
            </a:fld>
            <a:endParaRPr lang="en-GB"/>
          </a:p>
        </p:txBody>
      </p:sp>
    </p:spTree>
    <p:extLst>
      <p:ext uri="{BB962C8B-B14F-4D97-AF65-F5344CB8AC3E}">
        <p14:creationId xmlns:p14="http://schemas.microsoft.com/office/powerpoint/2010/main" val="2749792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EA9EF18-44DA-4CCF-A8F6-0B08C3010558}" type="slidenum">
              <a:rPr lang="en-GB" smtClean="0"/>
              <a:pPr/>
              <a:t>14</a:t>
            </a:fld>
            <a:endParaRPr lang="en-GB"/>
          </a:p>
        </p:txBody>
      </p:sp>
    </p:spTree>
    <p:extLst>
      <p:ext uri="{BB962C8B-B14F-4D97-AF65-F5344CB8AC3E}">
        <p14:creationId xmlns:p14="http://schemas.microsoft.com/office/powerpoint/2010/main" val="14465801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B2CAA1-F4EE-3852-1E02-0A2BBF39095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017A7E9-ED7F-C522-ABB9-3B3E3A66068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FF2AE22-9EC3-C08B-69D0-DF7196010A42}"/>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724D3C9B-AECD-BCE5-F905-566C96F1D14E}"/>
              </a:ext>
            </a:extLst>
          </p:cNvPr>
          <p:cNvSpPr>
            <a:spLocks noGrp="1"/>
          </p:cNvSpPr>
          <p:nvPr>
            <p:ph type="sldNum" sz="quarter" idx="5"/>
          </p:nvPr>
        </p:nvSpPr>
        <p:spPr/>
        <p:txBody>
          <a:bodyPr/>
          <a:lstStyle/>
          <a:p>
            <a:fld id="{CEA9EF18-44DA-4CCF-A8F6-0B08C3010558}" type="slidenum">
              <a:rPr lang="en-GB" smtClean="0"/>
              <a:t>2</a:t>
            </a:fld>
            <a:endParaRPr lang="en-GB"/>
          </a:p>
        </p:txBody>
      </p:sp>
    </p:spTree>
    <p:extLst>
      <p:ext uri="{BB962C8B-B14F-4D97-AF65-F5344CB8AC3E}">
        <p14:creationId xmlns:p14="http://schemas.microsoft.com/office/powerpoint/2010/main" val="6740438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D07795-3569-6F22-F815-4F9358B5CD5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71EA630-8EA8-1759-A449-9051EEDE294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501FCA2-D31F-240F-A7AB-F70D0F58F810}"/>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2C41EDCF-89ED-7F8F-FDD9-00B071E0A878}"/>
              </a:ext>
            </a:extLst>
          </p:cNvPr>
          <p:cNvSpPr>
            <a:spLocks noGrp="1"/>
          </p:cNvSpPr>
          <p:nvPr>
            <p:ph type="sldNum" sz="quarter" idx="5"/>
          </p:nvPr>
        </p:nvSpPr>
        <p:spPr/>
        <p:txBody>
          <a:bodyPr/>
          <a:lstStyle/>
          <a:p>
            <a:fld id="{CEA9EF18-44DA-4CCF-A8F6-0B08C3010558}" type="slidenum">
              <a:rPr lang="en-GB" smtClean="0"/>
              <a:t>3</a:t>
            </a:fld>
            <a:endParaRPr lang="en-GB"/>
          </a:p>
        </p:txBody>
      </p:sp>
    </p:spTree>
    <p:extLst>
      <p:ext uri="{BB962C8B-B14F-4D97-AF65-F5344CB8AC3E}">
        <p14:creationId xmlns:p14="http://schemas.microsoft.com/office/powerpoint/2010/main" val="27268081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B9B4E4-9439-A43D-46A0-8BE8DCFCED3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60A2A6A-1108-E865-BC68-B5111810EDC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53CF5D2-A208-D347-0CAA-EC68F86EA7A8}"/>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36CCAE09-17B8-E1AF-D70A-4F0E012FFB20}"/>
              </a:ext>
            </a:extLst>
          </p:cNvPr>
          <p:cNvSpPr>
            <a:spLocks noGrp="1"/>
          </p:cNvSpPr>
          <p:nvPr>
            <p:ph type="sldNum" sz="quarter" idx="5"/>
          </p:nvPr>
        </p:nvSpPr>
        <p:spPr/>
        <p:txBody>
          <a:bodyPr/>
          <a:lstStyle/>
          <a:p>
            <a:fld id="{CEA9EF18-44DA-4CCF-A8F6-0B08C3010558}" type="slidenum">
              <a:rPr lang="en-GB" smtClean="0"/>
              <a:t>4</a:t>
            </a:fld>
            <a:endParaRPr lang="en-GB"/>
          </a:p>
        </p:txBody>
      </p:sp>
    </p:spTree>
    <p:extLst>
      <p:ext uri="{BB962C8B-B14F-4D97-AF65-F5344CB8AC3E}">
        <p14:creationId xmlns:p14="http://schemas.microsoft.com/office/powerpoint/2010/main" val="21088647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5D0FE6-F55E-F02F-D75C-C3AD9BE0CCF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3FFA51B-D49A-7742-BA30-8D2BE1CBEF2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51FE63B-9592-D8EE-0B59-0948DBD58AFE}"/>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AA727C58-9CAA-E558-D306-FF586F75C674}"/>
              </a:ext>
            </a:extLst>
          </p:cNvPr>
          <p:cNvSpPr>
            <a:spLocks noGrp="1"/>
          </p:cNvSpPr>
          <p:nvPr>
            <p:ph type="sldNum" sz="quarter" idx="5"/>
          </p:nvPr>
        </p:nvSpPr>
        <p:spPr/>
        <p:txBody>
          <a:bodyPr/>
          <a:lstStyle/>
          <a:p>
            <a:fld id="{CEA9EF18-44DA-4CCF-A8F6-0B08C3010558}" type="slidenum">
              <a:rPr lang="en-GB" smtClean="0"/>
              <a:t>5</a:t>
            </a:fld>
            <a:endParaRPr lang="en-GB"/>
          </a:p>
        </p:txBody>
      </p:sp>
    </p:spTree>
    <p:extLst>
      <p:ext uri="{BB962C8B-B14F-4D97-AF65-F5344CB8AC3E}">
        <p14:creationId xmlns:p14="http://schemas.microsoft.com/office/powerpoint/2010/main" val="7101200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A3996B-3671-FE76-C15F-93C561BFDEA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B870DCF-1987-FCB2-27EC-45407DED75F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B316599-8DCC-9C6C-CAFB-D9B385048E0A}"/>
              </a:ext>
            </a:extLst>
          </p:cNvPr>
          <p:cNvSpPr>
            <a:spLocks noGrp="1"/>
          </p:cNvSpPr>
          <p:nvPr>
            <p:ph type="body" idx="1"/>
          </p:nvPr>
        </p:nvSpPr>
        <p:spPr/>
        <p:txBody>
          <a:bodyPr/>
          <a:lstStyle/>
          <a:p>
            <a:pPr marL="228600" indent="-228600">
              <a:buAutoNum type="arabicPeriod"/>
            </a:pPr>
            <a:r>
              <a:rPr lang="en-US"/>
              <a:t>That shown in the previous slides</a:t>
            </a:r>
          </a:p>
          <a:p>
            <a:pPr marL="228600" indent="-228600">
              <a:buAutoNum type="arabicPeriod"/>
            </a:pPr>
            <a:r>
              <a:rPr lang="en-US"/>
              <a:t>Here they plan and specify the number of units they want of each type, multiple iterations. There is a dev team/onboarding team (furniture </a:t>
            </a:r>
            <a:r>
              <a:rPr lang="en-US" err="1"/>
              <a:t>etc</a:t>
            </a:r>
            <a:r>
              <a:rPr lang="en-US"/>
              <a:t>) and letting feedback/knowledge that gets wrapped in here. Plan and </a:t>
            </a:r>
            <a:r>
              <a:rPr lang="en-US" err="1"/>
              <a:t>realise</a:t>
            </a:r>
            <a:r>
              <a:rPr lang="en-US"/>
              <a:t> the commercial spaces too</a:t>
            </a:r>
          </a:p>
          <a:p>
            <a:pPr marL="228600" indent="-228600">
              <a:buAutoNum type="arabicPeriod"/>
            </a:pPr>
            <a:r>
              <a:rPr lang="en-US"/>
              <a:t>Experience re: buildings that </a:t>
            </a:r>
            <a:r>
              <a:rPr lang="en-US" err="1"/>
              <a:t>graigner</a:t>
            </a:r>
            <a:r>
              <a:rPr lang="en-US"/>
              <a:t> ‘buy’ after means that the lettings team/furniture </a:t>
            </a:r>
            <a:r>
              <a:rPr lang="en-US" err="1"/>
              <a:t>etc</a:t>
            </a:r>
            <a:r>
              <a:rPr lang="en-US"/>
              <a:t> is not in situ to start. By being closer from beginning, there is </a:t>
            </a:r>
            <a:r>
              <a:rPr lang="en-US" err="1"/>
              <a:t>asmoother</a:t>
            </a:r>
            <a:r>
              <a:rPr lang="en-US"/>
              <a:t> process for all involved. Other companies typically enter here, they buy the building and have no say on the spec, the number of units </a:t>
            </a:r>
            <a:r>
              <a:rPr lang="en-US" err="1"/>
              <a:t>etc</a:t>
            </a:r>
            <a:endParaRPr lang="en-US"/>
          </a:p>
        </p:txBody>
      </p:sp>
      <p:sp>
        <p:nvSpPr>
          <p:cNvPr id="4" name="Slide Number Placeholder 3">
            <a:extLst>
              <a:ext uri="{FF2B5EF4-FFF2-40B4-BE49-F238E27FC236}">
                <a16:creationId xmlns:a16="http://schemas.microsoft.com/office/drawing/2014/main" id="{DDCC422A-46C5-780A-08C9-7FDA957B8DBD}"/>
              </a:ext>
            </a:extLst>
          </p:cNvPr>
          <p:cNvSpPr>
            <a:spLocks noGrp="1"/>
          </p:cNvSpPr>
          <p:nvPr>
            <p:ph type="sldNum" sz="quarter" idx="5"/>
          </p:nvPr>
        </p:nvSpPr>
        <p:spPr/>
        <p:txBody>
          <a:bodyPr/>
          <a:lstStyle/>
          <a:p>
            <a:fld id="{CEA9EF18-44DA-4CCF-A8F6-0B08C3010558}" type="slidenum">
              <a:rPr lang="en-GB" smtClean="0"/>
              <a:t>6</a:t>
            </a:fld>
            <a:endParaRPr lang="en-GB"/>
          </a:p>
        </p:txBody>
      </p:sp>
    </p:spTree>
    <p:extLst>
      <p:ext uri="{BB962C8B-B14F-4D97-AF65-F5344CB8AC3E}">
        <p14:creationId xmlns:p14="http://schemas.microsoft.com/office/powerpoint/2010/main" val="1231942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365704-0B92-873F-B09C-FA4A9831004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64A38D3-C597-2C43-2367-CDAC078C531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8A287FD-18C6-2118-2BC1-D96C7CD5B86E}"/>
              </a:ext>
            </a:extLst>
          </p:cNvPr>
          <p:cNvSpPr>
            <a:spLocks noGrp="1"/>
          </p:cNvSpPr>
          <p:nvPr>
            <p:ph type="body" idx="1"/>
          </p:nvPr>
        </p:nvSpPr>
        <p:spPr/>
        <p:txBody>
          <a:bodyPr/>
          <a:lstStyle/>
          <a:p>
            <a:pPr marL="0" indent="0">
              <a:buNone/>
            </a:pPr>
            <a:r>
              <a:rPr lang="en-US"/>
              <a:t>MRI and connect</a:t>
            </a:r>
          </a:p>
          <a:p>
            <a:pPr marL="171450" indent="-171450">
              <a:buFontTx/>
              <a:buChar char="-"/>
            </a:pPr>
            <a:r>
              <a:rPr lang="en-US"/>
              <a:t>Initially came in to try win the MRI business as part of connect</a:t>
            </a:r>
          </a:p>
          <a:p>
            <a:pPr marL="171450" indent="-171450">
              <a:buFontTx/>
              <a:buChar char="-"/>
            </a:pPr>
            <a:r>
              <a:rPr lang="en-US"/>
              <a:t>Connect is the name for the digital transformation project, intent to have a number of best in breed systems, connected (nice) across the business</a:t>
            </a:r>
          </a:p>
          <a:p>
            <a:pPr marL="171450" indent="-171450">
              <a:buFontTx/>
              <a:buChar char="-"/>
            </a:pPr>
            <a:r>
              <a:rPr lang="en-US"/>
              <a:t>Did not win that</a:t>
            </a:r>
          </a:p>
          <a:p>
            <a:pPr marL="171450" indent="-171450">
              <a:buFontTx/>
              <a:buChar char="-"/>
            </a:pPr>
            <a:r>
              <a:rPr lang="en-US"/>
              <a:t>Pointing out the time between</a:t>
            </a:r>
          </a:p>
          <a:p>
            <a:pPr marL="171450" indent="-171450">
              <a:buFontTx/>
              <a:buChar char="-"/>
            </a:pPr>
            <a:endParaRPr lang="en-US"/>
          </a:p>
          <a:p>
            <a:pPr marL="0" indent="0">
              <a:buFontTx/>
              <a:buNone/>
            </a:pPr>
            <a:r>
              <a:rPr lang="en-US"/>
              <a:t>Nov 22</a:t>
            </a:r>
          </a:p>
          <a:p>
            <a:pPr marL="0" indent="0">
              <a:buFontTx/>
              <a:buNone/>
            </a:pPr>
            <a:r>
              <a:rPr lang="en-US"/>
              <a:t>Paul </a:t>
            </a:r>
            <a:r>
              <a:rPr lang="en-US" err="1"/>
              <a:t>Glibbery</a:t>
            </a:r>
            <a:r>
              <a:rPr lang="en-US"/>
              <a:t> met with Sam and others (who) and discussed the vision, that there would be a lot more focus on Salesforce across the business</a:t>
            </a:r>
          </a:p>
          <a:p>
            <a:pPr marL="0" indent="0">
              <a:buFontTx/>
              <a:buNone/>
            </a:pPr>
            <a:endParaRPr lang="en-US"/>
          </a:p>
          <a:p>
            <a:pPr marL="0" indent="0">
              <a:buFontTx/>
              <a:buNone/>
            </a:pPr>
            <a:r>
              <a:rPr lang="en-US"/>
              <a:t>April 23</a:t>
            </a:r>
          </a:p>
          <a:p>
            <a:pPr marL="0" indent="0">
              <a:buFontTx/>
              <a:buNone/>
            </a:pPr>
            <a:r>
              <a:rPr lang="en-US"/>
              <a:t>First Project – Updating referencing </a:t>
            </a:r>
            <a:r>
              <a:rPr lang="en-US" err="1"/>
              <a:t>provididers</a:t>
            </a:r>
            <a:r>
              <a:rPr lang="en-US"/>
              <a:t> as part of the leasing journey</a:t>
            </a:r>
          </a:p>
          <a:p>
            <a:pPr marL="0" indent="0">
              <a:buFontTx/>
              <a:buNone/>
            </a:pPr>
            <a:endParaRPr lang="en-US"/>
          </a:p>
          <a:p>
            <a:pPr marL="0" indent="0">
              <a:buFontTx/>
              <a:buNone/>
            </a:pPr>
            <a:r>
              <a:rPr lang="en-US"/>
              <a:t>Aug 23</a:t>
            </a:r>
          </a:p>
          <a:p>
            <a:pPr marL="0" indent="0">
              <a:buFontTx/>
              <a:buNone/>
            </a:pPr>
            <a:r>
              <a:rPr lang="en-US" err="1"/>
              <a:t>EoT</a:t>
            </a:r>
            <a:r>
              <a:rPr lang="en-US"/>
              <a:t> development Started</a:t>
            </a:r>
          </a:p>
          <a:p>
            <a:pPr marL="0" indent="0">
              <a:buFontTx/>
              <a:buNone/>
            </a:pPr>
            <a:r>
              <a:rPr lang="en-US"/>
              <a:t>In reality, there were months of time before had where there were workshops, scoping </a:t>
            </a:r>
            <a:r>
              <a:rPr lang="en-US" err="1"/>
              <a:t>etc</a:t>
            </a:r>
            <a:endParaRPr lang="en-US"/>
          </a:p>
          <a:p>
            <a:pPr marL="0" indent="0">
              <a:buFontTx/>
              <a:buNone/>
            </a:pPr>
            <a:r>
              <a:rPr lang="en-US"/>
              <a:t>Largest project at the time for the Salesforce team</a:t>
            </a:r>
          </a:p>
          <a:p>
            <a:pPr marL="0" indent="0">
              <a:buFontTx/>
              <a:buNone/>
            </a:pPr>
            <a:r>
              <a:rPr lang="en-US"/>
              <a:t>First look for </a:t>
            </a:r>
            <a:r>
              <a:rPr lang="en-US" err="1"/>
              <a:t>grainger</a:t>
            </a:r>
            <a:r>
              <a:rPr lang="en-US"/>
              <a:t> at the Sprint and iterative development methods</a:t>
            </a:r>
          </a:p>
          <a:p>
            <a:pPr marL="0" indent="0">
              <a:buFontTx/>
              <a:buNone/>
            </a:pPr>
            <a:endParaRPr lang="en-US"/>
          </a:p>
          <a:p>
            <a:pPr marL="0" indent="0">
              <a:buFontTx/>
              <a:buNone/>
            </a:pPr>
            <a:r>
              <a:rPr lang="en-US"/>
              <a:t>Jan 24</a:t>
            </a:r>
          </a:p>
          <a:p>
            <a:pPr marL="0" indent="0">
              <a:buFontTx/>
              <a:buNone/>
            </a:pPr>
            <a:r>
              <a:rPr lang="en-US" err="1"/>
              <a:t>EoT</a:t>
            </a:r>
            <a:r>
              <a:rPr lang="en-US"/>
              <a:t> released</a:t>
            </a:r>
          </a:p>
          <a:p>
            <a:pPr marL="0" indent="0">
              <a:buFontTx/>
              <a:buNone/>
            </a:pPr>
            <a:endParaRPr lang="en-US"/>
          </a:p>
          <a:p>
            <a:pPr marL="0" indent="0">
              <a:buFontTx/>
              <a:buNone/>
            </a:pPr>
            <a:r>
              <a:rPr lang="en-US"/>
              <a:t>March 24</a:t>
            </a:r>
          </a:p>
          <a:p>
            <a:pPr marL="0" indent="0">
              <a:buFontTx/>
              <a:buNone/>
            </a:pPr>
            <a:r>
              <a:rPr lang="en-US"/>
              <a:t>Enhancements to the </a:t>
            </a:r>
            <a:r>
              <a:rPr lang="en-US" err="1"/>
              <a:t>EoT</a:t>
            </a:r>
            <a:r>
              <a:rPr lang="en-US"/>
              <a:t> project</a:t>
            </a:r>
          </a:p>
          <a:p>
            <a:pPr marL="0" indent="0">
              <a:buFontTx/>
              <a:buNone/>
            </a:pPr>
            <a:r>
              <a:rPr lang="en-US"/>
              <a:t>Came separately as a need for Grainger, and its massively </a:t>
            </a:r>
            <a:r>
              <a:rPr lang="en-US" err="1"/>
              <a:t>fortuitious</a:t>
            </a:r>
            <a:r>
              <a:rPr lang="en-US"/>
              <a:t> the timing, that would never have been able to be completed in the short time it did if there was not the entire </a:t>
            </a:r>
            <a:r>
              <a:rPr lang="en-US" err="1"/>
              <a:t>EoT</a:t>
            </a:r>
            <a:r>
              <a:rPr lang="en-US"/>
              <a:t> </a:t>
            </a:r>
            <a:r>
              <a:rPr lang="en-US" err="1"/>
              <a:t>inplace</a:t>
            </a:r>
            <a:r>
              <a:rPr lang="en-US"/>
              <a:t> already</a:t>
            </a:r>
          </a:p>
          <a:p>
            <a:pPr marL="0" indent="0">
              <a:buFontTx/>
              <a:buNone/>
            </a:pPr>
            <a:endParaRPr lang="en-US"/>
          </a:p>
          <a:p>
            <a:pPr marL="0" indent="0">
              <a:buFontTx/>
              <a:buNone/>
            </a:pPr>
            <a:r>
              <a:rPr lang="en-US"/>
              <a:t>Also signed the first Support contract, that is still ongoing and the support hours have been increased, as more and more is now on the salesforce  platform</a:t>
            </a:r>
          </a:p>
          <a:p>
            <a:pPr marL="0" indent="0">
              <a:buFontTx/>
              <a:buNone/>
            </a:pPr>
            <a:endParaRPr lang="en-US"/>
          </a:p>
          <a:p>
            <a:pPr marL="0" indent="0">
              <a:buFontTx/>
              <a:buNone/>
            </a:pPr>
            <a:r>
              <a:rPr lang="en-US"/>
              <a:t>Jul 24</a:t>
            </a:r>
          </a:p>
          <a:p>
            <a:pPr marL="0" indent="0">
              <a:buFontTx/>
              <a:buNone/>
            </a:pPr>
            <a:r>
              <a:rPr lang="en-US"/>
              <a:t>Part FTE started </a:t>
            </a:r>
          </a:p>
          <a:p>
            <a:pPr marL="0" indent="0">
              <a:buFontTx/>
              <a:buNone/>
            </a:pPr>
            <a:r>
              <a:rPr lang="en-US"/>
              <a:t>First time that there was specific cadence of releases, every 4 weeks. </a:t>
            </a:r>
          </a:p>
          <a:p>
            <a:pPr marL="0" indent="0">
              <a:buFontTx/>
              <a:buNone/>
            </a:pPr>
            <a:r>
              <a:rPr lang="en-US"/>
              <a:t>Open Box worked with Grainger to align their other dev cycles with their other systems – end users are getting a lot more out of this now, </a:t>
            </a:r>
          </a:p>
        </p:txBody>
      </p:sp>
      <p:sp>
        <p:nvSpPr>
          <p:cNvPr id="4" name="Slide Number Placeholder 3">
            <a:extLst>
              <a:ext uri="{FF2B5EF4-FFF2-40B4-BE49-F238E27FC236}">
                <a16:creationId xmlns:a16="http://schemas.microsoft.com/office/drawing/2014/main" id="{C9FB103C-36A8-7D69-8979-D46805C41905}"/>
              </a:ext>
            </a:extLst>
          </p:cNvPr>
          <p:cNvSpPr>
            <a:spLocks noGrp="1"/>
          </p:cNvSpPr>
          <p:nvPr>
            <p:ph type="sldNum" sz="quarter" idx="5"/>
          </p:nvPr>
        </p:nvSpPr>
        <p:spPr/>
        <p:txBody>
          <a:bodyPr/>
          <a:lstStyle/>
          <a:p>
            <a:fld id="{CEA9EF18-44DA-4CCF-A8F6-0B08C3010558}" type="slidenum">
              <a:rPr lang="en-GB" smtClean="0"/>
              <a:t>7</a:t>
            </a:fld>
            <a:endParaRPr lang="en-GB"/>
          </a:p>
        </p:txBody>
      </p:sp>
    </p:spTree>
    <p:extLst>
      <p:ext uri="{BB962C8B-B14F-4D97-AF65-F5344CB8AC3E}">
        <p14:creationId xmlns:p14="http://schemas.microsoft.com/office/powerpoint/2010/main" val="5812460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7DF207-FFB2-FE50-A820-7BF320E0EBE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6FB20EF-327C-4B22-2612-84169CA35C2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2EF09E6-2CEC-42A7-B231-092154B999DB}"/>
              </a:ext>
            </a:extLst>
          </p:cNvPr>
          <p:cNvSpPr>
            <a:spLocks noGrp="1"/>
          </p:cNvSpPr>
          <p:nvPr>
            <p:ph type="body" idx="1"/>
          </p:nvPr>
        </p:nvSpPr>
        <p:spPr/>
        <p:txBody>
          <a:bodyPr/>
          <a:lstStyle/>
          <a:p>
            <a:r>
              <a:rPr lang="en-US">
                <a:latin typeface="Proxima Nova Lt"/>
              </a:rPr>
              <a:t>JP is business owner for Salesforce </a:t>
            </a:r>
          </a:p>
          <a:p>
            <a:r>
              <a:rPr lang="en-US">
                <a:latin typeface="Proxima Nova Lt"/>
              </a:rPr>
              <a:t>YD and PB are on the BOT team, that oversee the projects across all the systems so there is a lot of </a:t>
            </a:r>
            <a:r>
              <a:rPr lang="en-US" err="1">
                <a:latin typeface="Proxima Nova Lt"/>
              </a:rPr>
              <a:t>collaboraiton</a:t>
            </a:r>
            <a:r>
              <a:rPr lang="en-US">
                <a:latin typeface="Proxima Nova Lt"/>
              </a:rPr>
              <a:t> with them</a:t>
            </a:r>
            <a:endParaRPr lang="en-US"/>
          </a:p>
          <a:p>
            <a:r>
              <a:rPr lang="en-US">
                <a:latin typeface="Proxima Nova Lt"/>
              </a:rPr>
              <a:t>HDT and EM are across all Salesforce projects, almost sort of like product owners. They assist with process knowledge and with </a:t>
            </a:r>
            <a:r>
              <a:rPr lang="en-US" err="1">
                <a:latin typeface="Proxima Nova Lt"/>
              </a:rPr>
              <a:t>with</a:t>
            </a:r>
            <a:r>
              <a:rPr lang="en-US">
                <a:latin typeface="Proxima Nova Lt"/>
              </a:rPr>
              <a:t> other end users for UAT, feedback</a:t>
            </a:r>
            <a:br>
              <a:rPr lang="en-US">
                <a:latin typeface="Proxima Nova Lt"/>
              </a:rPr>
            </a:br>
            <a:r>
              <a:rPr lang="en-US">
                <a:latin typeface="Proxima Nova Lt"/>
              </a:rPr>
              <a:t>JG is also across all systems, knows the integrations like the back of his hand between everything. He also </a:t>
            </a:r>
            <a:r>
              <a:rPr lang="en-US" err="1">
                <a:latin typeface="Proxima Nova Lt"/>
              </a:rPr>
              <a:t>liases</a:t>
            </a:r>
            <a:r>
              <a:rPr lang="en-US">
                <a:latin typeface="Proxima Nova Lt"/>
              </a:rPr>
              <a:t> with other consultants for the other systems, especially if there is work for the website/lettings portal/ GREP which is a home made integration layer</a:t>
            </a:r>
            <a:endParaRPr lang="en-US"/>
          </a:p>
          <a:p>
            <a:r>
              <a:rPr lang="en-US">
                <a:latin typeface="Proxima Nova Lt"/>
              </a:rPr>
              <a:t>SG is the admin and often first line of support for end users</a:t>
            </a:r>
            <a:endParaRPr lang="en-US"/>
          </a:p>
        </p:txBody>
      </p:sp>
      <p:sp>
        <p:nvSpPr>
          <p:cNvPr id="4" name="Slide Number Placeholder 3">
            <a:extLst>
              <a:ext uri="{FF2B5EF4-FFF2-40B4-BE49-F238E27FC236}">
                <a16:creationId xmlns:a16="http://schemas.microsoft.com/office/drawing/2014/main" id="{AC854EBF-179C-4C0A-671F-388B63D7755B}"/>
              </a:ext>
            </a:extLst>
          </p:cNvPr>
          <p:cNvSpPr>
            <a:spLocks noGrp="1"/>
          </p:cNvSpPr>
          <p:nvPr>
            <p:ph type="sldNum" sz="quarter" idx="5"/>
          </p:nvPr>
        </p:nvSpPr>
        <p:spPr/>
        <p:txBody>
          <a:bodyPr/>
          <a:lstStyle/>
          <a:p>
            <a:fld id="{CEA9EF18-44DA-4CCF-A8F6-0B08C3010558}" type="slidenum">
              <a:rPr lang="en-GB" smtClean="0"/>
              <a:t>8</a:t>
            </a:fld>
            <a:endParaRPr lang="en-GB"/>
          </a:p>
        </p:txBody>
      </p:sp>
    </p:spTree>
    <p:extLst>
      <p:ext uri="{BB962C8B-B14F-4D97-AF65-F5344CB8AC3E}">
        <p14:creationId xmlns:p14="http://schemas.microsoft.com/office/powerpoint/2010/main" val="20178357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2A783F-D7E0-90A3-2819-30ED2E2B80A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86FE0C7-C4BB-A106-1873-7841C9C5337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61734B-3CFD-847E-3F44-9C71F6A01B1E}"/>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6BA35BCD-B52D-D8EE-871D-9A01DE936792}"/>
              </a:ext>
            </a:extLst>
          </p:cNvPr>
          <p:cNvSpPr>
            <a:spLocks noGrp="1"/>
          </p:cNvSpPr>
          <p:nvPr>
            <p:ph type="sldNum" sz="quarter" idx="5"/>
          </p:nvPr>
        </p:nvSpPr>
        <p:spPr/>
        <p:txBody>
          <a:bodyPr/>
          <a:lstStyle/>
          <a:p>
            <a:fld id="{CEA9EF18-44DA-4CCF-A8F6-0B08C3010558}" type="slidenum">
              <a:rPr lang="en-GB" smtClean="0"/>
              <a:t>9</a:t>
            </a:fld>
            <a:endParaRPr lang="en-GB"/>
          </a:p>
        </p:txBody>
      </p:sp>
    </p:spTree>
    <p:extLst>
      <p:ext uri="{BB962C8B-B14F-4D97-AF65-F5344CB8AC3E}">
        <p14:creationId xmlns:p14="http://schemas.microsoft.com/office/powerpoint/2010/main" val="39522788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6.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6.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6.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6.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6.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7.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7.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7.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7.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7.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8.xml"/><Relationship Id="rId4" Type="http://schemas.openxmlformats.org/officeDocument/2006/relationships/image" Target="../media/image6.sv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8.xml"/><Relationship Id="rId4" Type="http://schemas.openxmlformats.org/officeDocument/2006/relationships/image" Target="../media/image6.sv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8.xml"/><Relationship Id="rId4" Type="http://schemas.openxmlformats.org/officeDocument/2006/relationships/image" Target="../media/image6.sv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8.xml"/><Relationship Id="rId4" Type="http://schemas.openxmlformats.org/officeDocument/2006/relationships/image" Target="../media/image6.svg"/></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8.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8.xml"/><Relationship Id="rId4" Type="http://schemas.openxmlformats.org/officeDocument/2006/relationships/image" Target="../media/image6.svg"/></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9.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9.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9.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9.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9.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9.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9.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3.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9.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9.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9.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9.jpeg"/><Relationship Id="rId1" Type="http://schemas.openxmlformats.org/officeDocument/2006/relationships/slideMaster" Target="../slideMasters/slideMaster10.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9.jpeg"/><Relationship Id="rId1" Type="http://schemas.openxmlformats.org/officeDocument/2006/relationships/slideMaster" Target="../slideMasters/slideMaster10.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9.jpeg"/><Relationship Id="rId1" Type="http://schemas.openxmlformats.org/officeDocument/2006/relationships/slideMaster" Target="../slideMasters/slideMaster10.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0.jpeg"/><Relationship Id="rId1" Type="http://schemas.openxmlformats.org/officeDocument/2006/relationships/slideMaster" Target="../slideMasters/slideMaster10.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0.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Master" Target="../slideMasters/slideMaster1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Master" Target="../slideMasters/slideMaster1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1.1. Cover title page">
    <p:spTree>
      <p:nvGrpSpPr>
        <p:cNvPr id="1" name=""/>
        <p:cNvGrpSpPr/>
        <p:nvPr/>
      </p:nvGrpSpPr>
      <p:grpSpPr>
        <a:xfrm>
          <a:off x="0" y="0"/>
          <a:ext cx="0" cy="0"/>
          <a:chOff x="0" y="0"/>
          <a:chExt cx="0" cy="0"/>
        </a:xfrm>
      </p:grpSpPr>
      <p:sp>
        <p:nvSpPr>
          <p:cNvPr id="14" name="Text Placeholder 13"/>
          <p:cNvSpPr>
            <a:spLocks noGrp="1"/>
          </p:cNvSpPr>
          <p:nvPr>
            <p:ph type="body" sz="quarter" idx="13" hasCustomPrompt="1"/>
          </p:nvPr>
        </p:nvSpPr>
        <p:spPr>
          <a:xfrm>
            <a:off x="764657" y="1998980"/>
            <a:ext cx="10662686" cy="1257300"/>
          </a:xfrm>
          <a:prstGeom prst="rect">
            <a:avLst/>
          </a:prstGeom>
        </p:spPr>
        <p:txBody>
          <a:bodyPr anchor="ctr" anchorCtr="0"/>
          <a:lstStyle>
            <a:lvl1pPr marL="0" indent="0" algn="ctr">
              <a:lnSpc>
                <a:spcPct val="100000"/>
              </a:lnSpc>
              <a:spcBef>
                <a:spcPts val="0"/>
              </a:spcBef>
              <a:buNone/>
              <a:defRPr sz="3200">
                <a:solidFill>
                  <a:schemeClr val="accent3"/>
                </a:solidFill>
                <a:latin typeface="Proxima Nova Lt" panose="02000506030000020004" pitchFamily="50" charset="0"/>
              </a:defRPr>
            </a:lvl1pPr>
          </a:lstStyle>
          <a:p>
            <a:pPr lvl="0"/>
            <a:r>
              <a:rPr lang="en-US"/>
              <a:t>Edit Master cover page header styles</a:t>
            </a:r>
          </a:p>
        </p:txBody>
      </p:sp>
    </p:spTree>
    <p:extLst>
      <p:ext uri="{BB962C8B-B14F-4D97-AF65-F5344CB8AC3E}">
        <p14:creationId xmlns:p14="http://schemas.microsoft.com/office/powerpoint/2010/main" val="91535955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6. Skyline divider">
    <p:spTree>
      <p:nvGrpSpPr>
        <p:cNvPr id="1" name=""/>
        <p:cNvGrpSpPr/>
        <p:nvPr/>
      </p:nvGrpSpPr>
      <p:grpSpPr>
        <a:xfrm>
          <a:off x="0" y="0"/>
          <a:ext cx="0" cy="0"/>
          <a:chOff x="0" y="0"/>
          <a:chExt cx="0" cy="0"/>
        </a:xfrm>
      </p:grpSpPr>
      <p:sp>
        <p:nvSpPr>
          <p:cNvPr id="2" name="Text Placeholder 4">
            <a:extLst>
              <a:ext uri="{FF2B5EF4-FFF2-40B4-BE49-F238E27FC236}">
                <a16:creationId xmlns:a16="http://schemas.microsoft.com/office/drawing/2014/main" id="{C2A70D8C-7EC8-CC3E-66C3-339C752CC009}"/>
              </a:ext>
            </a:extLst>
          </p:cNvPr>
          <p:cNvSpPr>
            <a:spLocks noGrp="1"/>
          </p:cNvSpPr>
          <p:nvPr>
            <p:ph type="body" sz="quarter" idx="11" hasCustomPrompt="1"/>
          </p:nvPr>
        </p:nvSpPr>
        <p:spPr>
          <a:xfrm>
            <a:off x="1125368" y="2152357"/>
            <a:ext cx="9941263" cy="1131558"/>
          </a:xfrm>
          <a:prstGeom prst="rect">
            <a:avLst/>
          </a:prstGeom>
        </p:spPr>
        <p:txBody>
          <a:bodyPr lIns="0" tIns="0" rIns="0" bIns="0" anchor="ctr"/>
          <a:lstStyle>
            <a:lvl1pPr marL="0" indent="0" algn="ctr">
              <a:lnSpc>
                <a:spcPct val="100000"/>
              </a:lnSpc>
              <a:spcBef>
                <a:spcPts val="0"/>
              </a:spcBef>
              <a:buNone/>
              <a:defRPr sz="3000" b="0" i="0">
                <a:solidFill>
                  <a:schemeClr val="tx2"/>
                </a:solidFill>
                <a:latin typeface="Proxima Nova Lt" panose="02000506030000020004" pitchFamily="50" charset="0"/>
                <a:cs typeface="Proxima Nova Lt" panose="02000506030000020004" pitchFamily="50" charset="0"/>
              </a:defRPr>
            </a:lvl1pPr>
          </a:lstStyle>
          <a:p>
            <a:pPr lvl="0"/>
            <a:r>
              <a:rPr lang="en-US"/>
              <a:t>Divider page heading</a:t>
            </a:r>
          </a:p>
        </p:txBody>
      </p:sp>
      <p:pic>
        <p:nvPicPr>
          <p:cNvPr id="3" name="Picture 2">
            <a:extLst>
              <a:ext uri="{FF2B5EF4-FFF2-40B4-BE49-F238E27FC236}">
                <a16:creationId xmlns:a16="http://schemas.microsoft.com/office/drawing/2014/main" id="{DB5A38B5-D0D4-307B-CB1A-B541B7908F28}"/>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520038" y="240458"/>
            <a:ext cx="1430893" cy="465756"/>
          </a:xfrm>
          <a:prstGeom prst="rect">
            <a:avLst/>
          </a:prstGeom>
        </p:spPr>
      </p:pic>
    </p:spTree>
    <p:extLst>
      <p:ext uri="{BB962C8B-B14F-4D97-AF65-F5344CB8AC3E}">
        <p14:creationId xmlns:p14="http://schemas.microsoft.com/office/powerpoint/2010/main" val="11217921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4.1. White + green line contents">
    <p:spTree>
      <p:nvGrpSpPr>
        <p:cNvPr id="1" name=""/>
        <p:cNvGrpSpPr/>
        <p:nvPr/>
      </p:nvGrpSpPr>
      <p:grpSpPr>
        <a:xfrm>
          <a:off x="0" y="0"/>
          <a:ext cx="0" cy="0"/>
          <a:chOff x="0" y="0"/>
          <a:chExt cx="0" cy="0"/>
        </a:xfrm>
      </p:grpSpPr>
      <p:sp>
        <p:nvSpPr>
          <p:cNvPr id="2" name="Text Placeholder 13">
            <a:extLst>
              <a:ext uri="{FF2B5EF4-FFF2-40B4-BE49-F238E27FC236}">
                <a16:creationId xmlns:a16="http://schemas.microsoft.com/office/drawing/2014/main" id="{01BDCC0F-FADC-6FE1-5A4E-A9C2CAD2BDD4}"/>
              </a:ext>
            </a:extLst>
          </p:cNvPr>
          <p:cNvSpPr>
            <a:spLocks noGrp="1"/>
          </p:cNvSpPr>
          <p:nvPr>
            <p:ph type="body" sz="quarter" idx="13" hasCustomPrompt="1"/>
          </p:nvPr>
        </p:nvSpPr>
        <p:spPr>
          <a:xfrm>
            <a:off x="623165" y="1482617"/>
            <a:ext cx="11284134" cy="3263106"/>
          </a:xfrm>
          <a:prstGeom prst="rect">
            <a:avLst/>
          </a:prstGeom>
        </p:spPr>
        <p:txBody>
          <a:bodyPr lIns="0" tIns="0" rIns="0" bIns="0" anchor="t"/>
          <a:lstStyle>
            <a:lvl1pPr marL="0" indent="0" algn="l">
              <a:lnSpc>
                <a:spcPct val="100000"/>
              </a:lnSpc>
              <a:spcBef>
                <a:spcPts val="0"/>
              </a:spcBef>
              <a:buNone/>
              <a:defRPr sz="1200" b="0" i="0">
                <a:solidFill>
                  <a:schemeClr val="tx2"/>
                </a:solidFill>
                <a:latin typeface="Proxima Nova Lt" panose="02000506030000020004" pitchFamily="50" charset="0"/>
              </a:defRPr>
            </a:lvl1pPr>
          </a:lstStyle>
          <a:p>
            <a:pPr lvl="0"/>
            <a:r>
              <a:rPr lang="en-US"/>
              <a:t>Edit Master copy styles</a:t>
            </a:r>
          </a:p>
        </p:txBody>
      </p:sp>
      <p:sp>
        <p:nvSpPr>
          <p:cNvPr id="3" name="Text Placeholder 4">
            <a:extLst>
              <a:ext uri="{FF2B5EF4-FFF2-40B4-BE49-F238E27FC236}">
                <a16:creationId xmlns:a16="http://schemas.microsoft.com/office/drawing/2014/main" id="{D658C349-AB02-6371-E279-0625419C0FB2}"/>
              </a:ext>
            </a:extLst>
          </p:cNvPr>
          <p:cNvSpPr>
            <a:spLocks noGrp="1"/>
          </p:cNvSpPr>
          <p:nvPr>
            <p:ph type="body" sz="quarter" idx="12" hasCustomPrompt="1"/>
          </p:nvPr>
        </p:nvSpPr>
        <p:spPr>
          <a:xfrm>
            <a:off x="623165" y="941645"/>
            <a:ext cx="11284132" cy="395872"/>
          </a:xfrm>
          <a:prstGeom prst="rect">
            <a:avLst/>
          </a:prstGeom>
        </p:spPr>
        <p:txBody>
          <a:bodyPr lIns="0" tIns="0" rIns="0" bIns="0" anchor="ctr"/>
          <a:lstStyle>
            <a:lvl1pPr marL="0" indent="0">
              <a:lnSpc>
                <a:spcPct val="100000"/>
              </a:lnSpc>
              <a:spcBef>
                <a:spcPts val="0"/>
              </a:spcBef>
              <a:buNone/>
              <a:defRPr sz="2000" b="0" i="0">
                <a:solidFill>
                  <a:schemeClr val="tx2"/>
                </a:solidFill>
                <a:latin typeface="Proxima Nova Rg" panose="02000506030000020004" pitchFamily="2" charset="0"/>
                <a:cs typeface="Proxima Nova Rg" panose="02000506030000020004" pitchFamily="2" charset="0"/>
              </a:defRPr>
            </a:lvl1pPr>
          </a:lstStyle>
          <a:p>
            <a:pPr lvl="0"/>
            <a:r>
              <a:rPr lang="en-US"/>
              <a:t>Edit Master subhead styles</a:t>
            </a:r>
          </a:p>
        </p:txBody>
      </p:sp>
      <p:sp>
        <p:nvSpPr>
          <p:cNvPr id="4" name="Text Placeholder 4">
            <a:extLst>
              <a:ext uri="{FF2B5EF4-FFF2-40B4-BE49-F238E27FC236}">
                <a16:creationId xmlns:a16="http://schemas.microsoft.com/office/drawing/2014/main" id="{38BCB5ED-FCB9-0B5B-A058-F84A2EF52F22}"/>
              </a:ext>
            </a:extLst>
          </p:cNvPr>
          <p:cNvSpPr>
            <a:spLocks noGrp="1"/>
          </p:cNvSpPr>
          <p:nvPr>
            <p:ph type="body" sz="quarter" idx="11" hasCustomPrompt="1"/>
          </p:nvPr>
        </p:nvSpPr>
        <p:spPr>
          <a:xfrm>
            <a:off x="623165" y="366301"/>
            <a:ext cx="9941263" cy="575344"/>
          </a:xfrm>
          <a:prstGeom prst="rect">
            <a:avLst/>
          </a:prstGeom>
        </p:spPr>
        <p:txBody>
          <a:bodyPr lIns="0" tIns="0" rIns="0" bIns="0" anchor="ctr"/>
          <a:lstStyle>
            <a:lvl1pPr marL="0" indent="0">
              <a:lnSpc>
                <a:spcPct val="100000"/>
              </a:lnSpc>
              <a:spcBef>
                <a:spcPts val="0"/>
              </a:spcBef>
              <a:buNone/>
              <a:defRPr sz="3000" b="0" i="0">
                <a:solidFill>
                  <a:srgbClr val="BCD727"/>
                </a:solidFill>
                <a:latin typeface="Proxima Nova Lt" panose="02000506030000020004" pitchFamily="50" charset="0"/>
                <a:cs typeface="Proxima Nova Lt" panose="02000506030000020004" pitchFamily="50" charset="0"/>
              </a:defRPr>
            </a:lvl1pPr>
          </a:lstStyle>
          <a:p>
            <a:pPr lvl="0"/>
            <a:r>
              <a:rPr lang="en-US"/>
              <a:t>Edit Master header styles</a:t>
            </a:r>
          </a:p>
        </p:txBody>
      </p:sp>
    </p:spTree>
    <p:extLst>
      <p:ext uri="{BB962C8B-B14F-4D97-AF65-F5344CB8AC3E}">
        <p14:creationId xmlns:p14="http://schemas.microsoft.com/office/powerpoint/2010/main" val="332436823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2. White + green line contents with subhead">
    <p:spTree>
      <p:nvGrpSpPr>
        <p:cNvPr id="1" name=""/>
        <p:cNvGrpSpPr/>
        <p:nvPr/>
      </p:nvGrpSpPr>
      <p:grpSpPr>
        <a:xfrm>
          <a:off x="0" y="0"/>
          <a:ext cx="0" cy="0"/>
          <a:chOff x="0" y="0"/>
          <a:chExt cx="0" cy="0"/>
        </a:xfrm>
      </p:grpSpPr>
      <p:sp>
        <p:nvSpPr>
          <p:cNvPr id="6" name="Text Placeholder 4">
            <a:extLst>
              <a:ext uri="{FF2B5EF4-FFF2-40B4-BE49-F238E27FC236}">
                <a16:creationId xmlns:a16="http://schemas.microsoft.com/office/drawing/2014/main" id="{58B94CE1-AB3D-BF6D-CABC-1766118CD660}"/>
              </a:ext>
            </a:extLst>
          </p:cNvPr>
          <p:cNvSpPr>
            <a:spLocks noGrp="1"/>
          </p:cNvSpPr>
          <p:nvPr>
            <p:ph type="body" sz="quarter" idx="12" hasCustomPrompt="1"/>
          </p:nvPr>
        </p:nvSpPr>
        <p:spPr>
          <a:xfrm>
            <a:off x="623165" y="941645"/>
            <a:ext cx="11284132" cy="395872"/>
          </a:xfrm>
          <a:prstGeom prst="rect">
            <a:avLst/>
          </a:prstGeom>
        </p:spPr>
        <p:txBody>
          <a:bodyPr lIns="0" tIns="0" rIns="0" bIns="0" anchor="ctr"/>
          <a:lstStyle>
            <a:lvl1pPr marL="0" indent="0">
              <a:lnSpc>
                <a:spcPct val="100000"/>
              </a:lnSpc>
              <a:spcBef>
                <a:spcPts val="0"/>
              </a:spcBef>
              <a:buNone/>
              <a:defRPr sz="2000" b="0" i="0">
                <a:solidFill>
                  <a:schemeClr val="tx2"/>
                </a:solidFill>
                <a:latin typeface="Proxima Nova Rg" panose="02000506030000020004" pitchFamily="2" charset="0"/>
                <a:cs typeface="Proxima Nova Rg" panose="02000506030000020004" pitchFamily="2" charset="0"/>
              </a:defRPr>
            </a:lvl1pPr>
          </a:lstStyle>
          <a:p>
            <a:pPr lvl="0"/>
            <a:r>
              <a:rPr lang="en-US"/>
              <a:t>Edit Master subhead styles</a:t>
            </a:r>
          </a:p>
        </p:txBody>
      </p:sp>
      <p:sp>
        <p:nvSpPr>
          <p:cNvPr id="7" name="Text Placeholder 4">
            <a:extLst>
              <a:ext uri="{FF2B5EF4-FFF2-40B4-BE49-F238E27FC236}">
                <a16:creationId xmlns:a16="http://schemas.microsoft.com/office/drawing/2014/main" id="{4C13CE60-2EAD-65C3-90C6-A91759024B95}"/>
              </a:ext>
            </a:extLst>
          </p:cNvPr>
          <p:cNvSpPr>
            <a:spLocks noGrp="1"/>
          </p:cNvSpPr>
          <p:nvPr>
            <p:ph type="body" sz="quarter" idx="11" hasCustomPrompt="1"/>
          </p:nvPr>
        </p:nvSpPr>
        <p:spPr>
          <a:xfrm>
            <a:off x="623165" y="366301"/>
            <a:ext cx="9941263" cy="575344"/>
          </a:xfrm>
          <a:prstGeom prst="rect">
            <a:avLst/>
          </a:prstGeom>
        </p:spPr>
        <p:txBody>
          <a:bodyPr lIns="0" tIns="0" rIns="0" bIns="0" anchor="ctr"/>
          <a:lstStyle>
            <a:lvl1pPr marL="0" indent="0">
              <a:lnSpc>
                <a:spcPct val="100000"/>
              </a:lnSpc>
              <a:spcBef>
                <a:spcPts val="0"/>
              </a:spcBef>
              <a:buNone/>
              <a:defRPr sz="3000" b="0" i="0">
                <a:solidFill>
                  <a:srgbClr val="BCD727"/>
                </a:solidFill>
                <a:latin typeface="Proxima Nova Lt" panose="02000506030000020004" pitchFamily="50" charset="0"/>
                <a:cs typeface="Proxima Nova Lt" panose="02000506030000020004" pitchFamily="50" charset="0"/>
              </a:defRPr>
            </a:lvl1pPr>
          </a:lstStyle>
          <a:p>
            <a:pPr lvl="0"/>
            <a:r>
              <a:rPr lang="en-US"/>
              <a:t>Edit Master header styles</a:t>
            </a:r>
          </a:p>
        </p:txBody>
      </p:sp>
    </p:spTree>
    <p:extLst>
      <p:ext uri="{BB962C8B-B14F-4D97-AF65-F5344CB8AC3E}">
        <p14:creationId xmlns:p14="http://schemas.microsoft.com/office/powerpoint/2010/main" val="121047809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3. White + green line contents with heading">
    <p:spTree>
      <p:nvGrpSpPr>
        <p:cNvPr id="1" name=""/>
        <p:cNvGrpSpPr/>
        <p:nvPr/>
      </p:nvGrpSpPr>
      <p:grpSpPr>
        <a:xfrm>
          <a:off x="0" y="0"/>
          <a:ext cx="0" cy="0"/>
          <a:chOff x="0" y="0"/>
          <a:chExt cx="0" cy="0"/>
        </a:xfrm>
      </p:grpSpPr>
      <p:sp>
        <p:nvSpPr>
          <p:cNvPr id="2" name="Text Placeholder 4">
            <a:extLst>
              <a:ext uri="{FF2B5EF4-FFF2-40B4-BE49-F238E27FC236}">
                <a16:creationId xmlns:a16="http://schemas.microsoft.com/office/drawing/2014/main" id="{9DADF9FC-7E7F-159C-9BF5-F2AA4D6EF190}"/>
              </a:ext>
            </a:extLst>
          </p:cNvPr>
          <p:cNvSpPr>
            <a:spLocks noGrp="1"/>
          </p:cNvSpPr>
          <p:nvPr>
            <p:ph type="body" sz="quarter" idx="11" hasCustomPrompt="1"/>
          </p:nvPr>
        </p:nvSpPr>
        <p:spPr>
          <a:xfrm>
            <a:off x="623165" y="366301"/>
            <a:ext cx="9941263" cy="575344"/>
          </a:xfrm>
          <a:prstGeom prst="rect">
            <a:avLst/>
          </a:prstGeom>
        </p:spPr>
        <p:txBody>
          <a:bodyPr lIns="0" tIns="0" rIns="0" bIns="0" anchor="ctr"/>
          <a:lstStyle>
            <a:lvl1pPr marL="0" indent="0">
              <a:lnSpc>
                <a:spcPct val="100000"/>
              </a:lnSpc>
              <a:spcBef>
                <a:spcPts val="0"/>
              </a:spcBef>
              <a:buNone/>
              <a:defRPr sz="3000" b="0" i="0">
                <a:solidFill>
                  <a:srgbClr val="BCD727"/>
                </a:solidFill>
                <a:latin typeface="Proxima Nova Lt" panose="02000506030000020004" pitchFamily="50" charset="0"/>
                <a:cs typeface="Proxima Nova Lt" panose="02000506030000020004" pitchFamily="50" charset="0"/>
              </a:defRPr>
            </a:lvl1pPr>
          </a:lstStyle>
          <a:p>
            <a:pPr lvl="0"/>
            <a:r>
              <a:rPr lang="en-US"/>
              <a:t>Edit Master header styles</a:t>
            </a:r>
          </a:p>
        </p:txBody>
      </p:sp>
    </p:spTree>
    <p:extLst>
      <p:ext uri="{BB962C8B-B14F-4D97-AF65-F5344CB8AC3E}">
        <p14:creationId xmlns:p14="http://schemas.microsoft.com/office/powerpoint/2010/main" val="285680618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4. White + green line contents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689613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5. White + green line divider">
    <p:spTree>
      <p:nvGrpSpPr>
        <p:cNvPr id="1" name=""/>
        <p:cNvGrpSpPr/>
        <p:nvPr/>
      </p:nvGrpSpPr>
      <p:grpSpPr>
        <a:xfrm>
          <a:off x="0" y="0"/>
          <a:ext cx="0" cy="0"/>
          <a:chOff x="0" y="0"/>
          <a:chExt cx="0" cy="0"/>
        </a:xfrm>
      </p:grpSpPr>
      <p:sp>
        <p:nvSpPr>
          <p:cNvPr id="3" name="Text Placeholder 4">
            <a:extLst>
              <a:ext uri="{FF2B5EF4-FFF2-40B4-BE49-F238E27FC236}">
                <a16:creationId xmlns:a16="http://schemas.microsoft.com/office/drawing/2014/main" id="{61FD3FCC-DA96-C8F5-80E3-CFA56515FCB5}"/>
              </a:ext>
            </a:extLst>
          </p:cNvPr>
          <p:cNvSpPr>
            <a:spLocks noGrp="1"/>
          </p:cNvSpPr>
          <p:nvPr>
            <p:ph type="body" sz="quarter" idx="11" hasCustomPrompt="1"/>
          </p:nvPr>
        </p:nvSpPr>
        <p:spPr>
          <a:xfrm>
            <a:off x="1125368" y="2152357"/>
            <a:ext cx="9941263" cy="1131558"/>
          </a:xfrm>
          <a:prstGeom prst="rect">
            <a:avLst/>
          </a:prstGeom>
        </p:spPr>
        <p:txBody>
          <a:bodyPr lIns="0" tIns="0" rIns="0" bIns="0" anchor="ctr"/>
          <a:lstStyle>
            <a:lvl1pPr marL="0" indent="0" algn="ctr">
              <a:lnSpc>
                <a:spcPct val="100000"/>
              </a:lnSpc>
              <a:spcBef>
                <a:spcPts val="0"/>
              </a:spcBef>
              <a:buNone/>
              <a:defRPr sz="3000" b="0" i="0">
                <a:solidFill>
                  <a:schemeClr val="tx2"/>
                </a:solidFill>
                <a:latin typeface="Proxima Nova Lt" panose="02000506030000020004" pitchFamily="50" charset="0"/>
                <a:cs typeface="Proxima Nova Lt" panose="02000506030000020004" pitchFamily="50" charset="0"/>
              </a:defRPr>
            </a:lvl1pPr>
          </a:lstStyle>
          <a:p>
            <a:pPr lvl="0"/>
            <a:r>
              <a:rPr lang="en-US"/>
              <a:t>Divider page heading</a:t>
            </a:r>
          </a:p>
        </p:txBody>
      </p:sp>
    </p:spTree>
    <p:extLst>
      <p:ext uri="{BB962C8B-B14F-4D97-AF65-F5344CB8AC3E}">
        <p14:creationId xmlns:p14="http://schemas.microsoft.com/office/powerpoint/2010/main" val="19289099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5.1. White contents pages">
    <p:spTree>
      <p:nvGrpSpPr>
        <p:cNvPr id="1" name=""/>
        <p:cNvGrpSpPr/>
        <p:nvPr/>
      </p:nvGrpSpPr>
      <p:grpSpPr>
        <a:xfrm>
          <a:off x="0" y="0"/>
          <a:ext cx="0" cy="0"/>
          <a:chOff x="0" y="0"/>
          <a:chExt cx="0" cy="0"/>
        </a:xfrm>
      </p:grpSpPr>
      <p:sp>
        <p:nvSpPr>
          <p:cNvPr id="2" name="Text Placeholder 4">
            <a:extLst>
              <a:ext uri="{FF2B5EF4-FFF2-40B4-BE49-F238E27FC236}">
                <a16:creationId xmlns:a16="http://schemas.microsoft.com/office/drawing/2014/main" id="{D381A693-18BD-FBA6-179D-388789E5F6EC}"/>
              </a:ext>
            </a:extLst>
          </p:cNvPr>
          <p:cNvSpPr>
            <a:spLocks noGrp="1"/>
          </p:cNvSpPr>
          <p:nvPr>
            <p:ph type="body" sz="quarter" idx="12" hasCustomPrompt="1"/>
          </p:nvPr>
        </p:nvSpPr>
        <p:spPr>
          <a:xfrm>
            <a:off x="463366" y="941645"/>
            <a:ext cx="11284132" cy="395872"/>
          </a:xfrm>
          <a:prstGeom prst="rect">
            <a:avLst/>
          </a:prstGeom>
        </p:spPr>
        <p:txBody>
          <a:bodyPr lIns="0" tIns="0" rIns="0" bIns="0" anchor="ctr"/>
          <a:lstStyle>
            <a:lvl1pPr marL="0" indent="0">
              <a:lnSpc>
                <a:spcPct val="100000"/>
              </a:lnSpc>
              <a:spcBef>
                <a:spcPts val="0"/>
              </a:spcBef>
              <a:buNone/>
              <a:defRPr sz="2000" b="0" i="0">
                <a:solidFill>
                  <a:schemeClr val="tx2"/>
                </a:solidFill>
                <a:latin typeface="Proxima Nova Rg" panose="02000506030000020004" pitchFamily="2" charset="0"/>
                <a:cs typeface="Proxima Nova Rg" panose="02000506030000020004" pitchFamily="2" charset="0"/>
              </a:defRPr>
            </a:lvl1pPr>
          </a:lstStyle>
          <a:p>
            <a:pPr lvl="0"/>
            <a:r>
              <a:rPr lang="en-US"/>
              <a:t>Edit Master subhead styles</a:t>
            </a:r>
          </a:p>
        </p:txBody>
      </p:sp>
      <p:sp>
        <p:nvSpPr>
          <p:cNvPr id="3" name="Text Placeholder 4">
            <a:extLst>
              <a:ext uri="{FF2B5EF4-FFF2-40B4-BE49-F238E27FC236}">
                <a16:creationId xmlns:a16="http://schemas.microsoft.com/office/drawing/2014/main" id="{0F71408C-BCEA-AD6F-14FB-08F8969819D9}"/>
              </a:ext>
            </a:extLst>
          </p:cNvPr>
          <p:cNvSpPr>
            <a:spLocks noGrp="1"/>
          </p:cNvSpPr>
          <p:nvPr>
            <p:ph type="body" sz="quarter" idx="11" hasCustomPrompt="1"/>
          </p:nvPr>
        </p:nvSpPr>
        <p:spPr>
          <a:xfrm>
            <a:off x="463366" y="366301"/>
            <a:ext cx="9950141" cy="575344"/>
          </a:xfrm>
          <a:prstGeom prst="rect">
            <a:avLst/>
          </a:prstGeom>
        </p:spPr>
        <p:txBody>
          <a:bodyPr lIns="0" tIns="0" rIns="0" bIns="0" anchor="ctr"/>
          <a:lstStyle>
            <a:lvl1pPr marL="0" indent="0">
              <a:lnSpc>
                <a:spcPct val="100000"/>
              </a:lnSpc>
              <a:spcBef>
                <a:spcPts val="0"/>
              </a:spcBef>
              <a:buNone/>
              <a:defRPr sz="3000" b="0" i="0">
                <a:solidFill>
                  <a:srgbClr val="BCD727"/>
                </a:solidFill>
                <a:latin typeface="Proxima Nova Lt" panose="02000506030000020004" pitchFamily="50" charset="0"/>
                <a:cs typeface="Proxima Nova Lt" panose="02000506030000020004" pitchFamily="50" charset="0"/>
              </a:defRPr>
            </a:lvl1pPr>
          </a:lstStyle>
          <a:p>
            <a:pPr lvl="0"/>
            <a:r>
              <a:rPr lang="en-US"/>
              <a:t>Edit Master header styles</a:t>
            </a:r>
          </a:p>
        </p:txBody>
      </p:sp>
      <p:sp>
        <p:nvSpPr>
          <p:cNvPr id="7" name="Text Placeholder 13">
            <a:extLst>
              <a:ext uri="{FF2B5EF4-FFF2-40B4-BE49-F238E27FC236}">
                <a16:creationId xmlns:a16="http://schemas.microsoft.com/office/drawing/2014/main" id="{0039875F-5D62-4737-B797-7016C3B2756F}"/>
              </a:ext>
            </a:extLst>
          </p:cNvPr>
          <p:cNvSpPr>
            <a:spLocks noGrp="1"/>
          </p:cNvSpPr>
          <p:nvPr>
            <p:ph type="body" sz="quarter" idx="13" hasCustomPrompt="1"/>
          </p:nvPr>
        </p:nvSpPr>
        <p:spPr>
          <a:xfrm>
            <a:off x="463366" y="1482617"/>
            <a:ext cx="11284134" cy="3263106"/>
          </a:xfrm>
          <a:prstGeom prst="rect">
            <a:avLst/>
          </a:prstGeom>
        </p:spPr>
        <p:txBody>
          <a:bodyPr lIns="0" tIns="0" rIns="0" bIns="0" anchor="t"/>
          <a:lstStyle>
            <a:lvl1pPr marL="0" indent="0" algn="l">
              <a:lnSpc>
                <a:spcPct val="100000"/>
              </a:lnSpc>
              <a:spcBef>
                <a:spcPts val="0"/>
              </a:spcBef>
              <a:spcAft>
                <a:spcPts val="0"/>
              </a:spcAft>
              <a:buNone/>
              <a:defRPr sz="1200" b="0" i="0">
                <a:solidFill>
                  <a:schemeClr val="tx2"/>
                </a:solidFill>
                <a:latin typeface="Proxima Nova Lt" panose="02000506030000020004" pitchFamily="50" charset="0"/>
              </a:defRPr>
            </a:lvl1pPr>
          </a:lstStyle>
          <a:p>
            <a:pPr lvl="0"/>
            <a:r>
              <a:rPr lang="en-US"/>
              <a:t>Edit Master copy styles</a:t>
            </a:r>
          </a:p>
        </p:txBody>
      </p:sp>
    </p:spTree>
    <p:extLst>
      <p:ext uri="{BB962C8B-B14F-4D97-AF65-F5344CB8AC3E}">
        <p14:creationId xmlns:p14="http://schemas.microsoft.com/office/powerpoint/2010/main" val="18812427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5.2. White contents with header + sub">
    <p:spTree>
      <p:nvGrpSpPr>
        <p:cNvPr id="1" name=""/>
        <p:cNvGrpSpPr/>
        <p:nvPr/>
      </p:nvGrpSpPr>
      <p:grpSpPr>
        <a:xfrm>
          <a:off x="0" y="0"/>
          <a:ext cx="0" cy="0"/>
          <a:chOff x="0" y="0"/>
          <a:chExt cx="0" cy="0"/>
        </a:xfrm>
      </p:grpSpPr>
      <p:sp>
        <p:nvSpPr>
          <p:cNvPr id="3" name="Text Placeholder 4">
            <a:extLst>
              <a:ext uri="{FF2B5EF4-FFF2-40B4-BE49-F238E27FC236}">
                <a16:creationId xmlns:a16="http://schemas.microsoft.com/office/drawing/2014/main" id="{030F3266-F069-0710-143B-70D45628CC3A}"/>
              </a:ext>
            </a:extLst>
          </p:cNvPr>
          <p:cNvSpPr>
            <a:spLocks noGrp="1"/>
          </p:cNvSpPr>
          <p:nvPr>
            <p:ph type="body" sz="quarter" idx="12" hasCustomPrompt="1"/>
          </p:nvPr>
        </p:nvSpPr>
        <p:spPr>
          <a:xfrm>
            <a:off x="463366" y="941645"/>
            <a:ext cx="11284132" cy="395872"/>
          </a:xfrm>
          <a:prstGeom prst="rect">
            <a:avLst/>
          </a:prstGeom>
        </p:spPr>
        <p:txBody>
          <a:bodyPr lIns="0" tIns="0" rIns="0" bIns="0" anchor="ctr"/>
          <a:lstStyle>
            <a:lvl1pPr marL="0" indent="0">
              <a:lnSpc>
                <a:spcPct val="100000"/>
              </a:lnSpc>
              <a:spcBef>
                <a:spcPts val="0"/>
              </a:spcBef>
              <a:buNone/>
              <a:defRPr sz="2000" b="0" i="0">
                <a:solidFill>
                  <a:schemeClr val="tx2"/>
                </a:solidFill>
                <a:latin typeface="Proxima Nova Rg" panose="02000506030000020004" pitchFamily="2" charset="0"/>
                <a:cs typeface="Proxima Nova Rg" panose="02000506030000020004" pitchFamily="2" charset="0"/>
              </a:defRPr>
            </a:lvl1pPr>
          </a:lstStyle>
          <a:p>
            <a:pPr lvl="0"/>
            <a:r>
              <a:rPr lang="en-US"/>
              <a:t>Edit Master subhead styles</a:t>
            </a:r>
          </a:p>
        </p:txBody>
      </p:sp>
      <p:sp>
        <p:nvSpPr>
          <p:cNvPr id="2" name="Text Placeholder 4">
            <a:extLst>
              <a:ext uri="{FF2B5EF4-FFF2-40B4-BE49-F238E27FC236}">
                <a16:creationId xmlns:a16="http://schemas.microsoft.com/office/drawing/2014/main" id="{2C514DFA-7A92-A350-00B7-C37F82202A76}"/>
              </a:ext>
            </a:extLst>
          </p:cNvPr>
          <p:cNvSpPr>
            <a:spLocks noGrp="1"/>
          </p:cNvSpPr>
          <p:nvPr>
            <p:ph type="body" sz="quarter" idx="11" hasCustomPrompt="1"/>
          </p:nvPr>
        </p:nvSpPr>
        <p:spPr>
          <a:xfrm>
            <a:off x="463366" y="366301"/>
            <a:ext cx="9950141" cy="575344"/>
          </a:xfrm>
          <a:prstGeom prst="rect">
            <a:avLst/>
          </a:prstGeom>
        </p:spPr>
        <p:txBody>
          <a:bodyPr lIns="0" tIns="0" rIns="0" bIns="0" anchor="ctr"/>
          <a:lstStyle>
            <a:lvl1pPr marL="0" indent="0">
              <a:lnSpc>
                <a:spcPct val="100000"/>
              </a:lnSpc>
              <a:spcBef>
                <a:spcPts val="0"/>
              </a:spcBef>
              <a:buNone/>
              <a:defRPr sz="3000" b="0" i="0">
                <a:solidFill>
                  <a:srgbClr val="BCD727"/>
                </a:solidFill>
                <a:latin typeface="Proxima Nova Lt" panose="02000506030000020004" pitchFamily="50" charset="0"/>
                <a:cs typeface="Proxima Nova Lt" panose="02000506030000020004" pitchFamily="50" charset="0"/>
              </a:defRPr>
            </a:lvl1pPr>
          </a:lstStyle>
          <a:p>
            <a:pPr lvl="0"/>
            <a:r>
              <a:rPr lang="en-US"/>
              <a:t>Edit Master header styles</a:t>
            </a:r>
          </a:p>
        </p:txBody>
      </p:sp>
    </p:spTree>
    <p:extLst>
      <p:ext uri="{BB962C8B-B14F-4D97-AF65-F5344CB8AC3E}">
        <p14:creationId xmlns:p14="http://schemas.microsoft.com/office/powerpoint/2010/main" val="234381526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5.3. White contents with header">
    <p:spTree>
      <p:nvGrpSpPr>
        <p:cNvPr id="1" name=""/>
        <p:cNvGrpSpPr/>
        <p:nvPr/>
      </p:nvGrpSpPr>
      <p:grpSpPr>
        <a:xfrm>
          <a:off x="0" y="0"/>
          <a:ext cx="0" cy="0"/>
          <a:chOff x="0" y="0"/>
          <a:chExt cx="0" cy="0"/>
        </a:xfrm>
      </p:grpSpPr>
      <p:sp>
        <p:nvSpPr>
          <p:cNvPr id="2" name="Text Placeholder 4">
            <a:extLst>
              <a:ext uri="{FF2B5EF4-FFF2-40B4-BE49-F238E27FC236}">
                <a16:creationId xmlns:a16="http://schemas.microsoft.com/office/drawing/2014/main" id="{46B340D4-9C04-3474-14ED-78EA4C6632A3}"/>
              </a:ext>
            </a:extLst>
          </p:cNvPr>
          <p:cNvSpPr>
            <a:spLocks noGrp="1"/>
          </p:cNvSpPr>
          <p:nvPr>
            <p:ph type="body" sz="quarter" idx="11" hasCustomPrompt="1"/>
          </p:nvPr>
        </p:nvSpPr>
        <p:spPr>
          <a:xfrm>
            <a:off x="463366" y="366301"/>
            <a:ext cx="9950141" cy="575344"/>
          </a:xfrm>
          <a:prstGeom prst="rect">
            <a:avLst/>
          </a:prstGeom>
        </p:spPr>
        <p:txBody>
          <a:bodyPr lIns="0" tIns="0" rIns="0" bIns="0" anchor="ctr"/>
          <a:lstStyle>
            <a:lvl1pPr marL="0" indent="0">
              <a:spcBef>
                <a:spcPts val="0"/>
              </a:spcBef>
              <a:buNone/>
              <a:defRPr sz="3000" b="0" i="0">
                <a:solidFill>
                  <a:srgbClr val="BCD727"/>
                </a:solidFill>
                <a:latin typeface="Proxima Nova Lt" panose="02000506030000020004" pitchFamily="50" charset="0"/>
                <a:cs typeface="Proxima Nova Lt" panose="02000506030000020004" pitchFamily="50" charset="0"/>
              </a:defRPr>
            </a:lvl1pPr>
          </a:lstStyle>
          <a:p>
            <a:pPr lvl="0"/>
            <a:r>
              <a:rPr lang="en-US"/>
              <a:t>Edit Master header styles</a:t>
            </a:r>
          </a:p>
        </p:txBody>
      </p:sp>
    </p:spTree>
    <p:extLst>
      <p:ext uri="{BB962C8B-B14F-4D97-AF65-F5344CB8AC3E}">
        <p14:creationId xmlns:p14="http://schemas.microsoft.com/office/powerpoint/2010/main" val="86031592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5.4. White contents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243850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1.3. Cover title page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3343516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6.1. Green Strip contents page">
    <p:spTree>
      <p:nvGrpSpPr>
        <p:cNvPr id="1" name=""/>
        <p:cNvGrpSpPr/>
        <p:nvPr/>
      </p:nvGrpSpPr>
      <p:grpSpPr>
        <a:xfrm>
          <a:off x="0" y="0"/>
          <a:ext cx="0" cy="0"/>
          <a:chOff x="0" y="0"/>
          <a:chExt cx="0" cy="0"/>
        </a:xfrm>
      </p:grpSpPr>
      <p:sp>
        <p:nvSpPr>
          <p:cNvPr id="2" name="Text Placeholder 4">
            <a:extLst>
              <a:ext uri="{FF2B5EF4-FFF2-40B4-BE49-F238E27FC236}">
                <a16:creationId xmlns:a16="http://schemas.microsoft.com/office/drawing/2014/main" id="{D381A693-18BD-FBA6-179D-388789E5F6EC}"/>
              </a:ext>
            </a:extLst>
          </p:cNvPr>
          <p:cNvSpPr>
            <a:spLocks noGrp="1"/>
          </p:cNvSpPr>
          <p:nvPr>
            <p:ph type="body" sz="quarter" idx="12" hasCustomPrompt="1"/>
          </p:nvPr>
        </p:nvSpPr>
        <p:spPr>
          <a:xfrm>
            <a:off x="651927" y="941645"/>
            <a:ext cx="11284132" cy="395872"/>
          </a:xfrm>
          <a:prstGeom prst="rect">
            <a:avLst/>
          </a:prstGeom>
        </p:spPr>
        <p:txBody>
          <a:bodyPr lIns="0" tIns="0" rIns="0" bIns="0" anchor="ctr"/>
          <a:lstStyle>
            <a:lvl1pPr marL="0" indent="0">
              <a:lnSpc>
                <a:spcPct val="100000"/>
              </a:lnSpc>
              <a:spcBef>
                <a:spcPts val="0"/>
              </a:spcBef>
              <a:buNone/>
              <a:defRPr sz="2000" b="0" i="0">
                <a:solidFill>
                  <a:schemeClr val="tx2"/>
                </a:solidFill>
                <a:latin typeface="Proxima Nova Rg" panose="02000506030000020004" pitchFamily="2" charset="0"/>
                <a:cs typeface="Proxima Nova Rg" panose="02000506030000020004" pitchFamily="2" charset="0"/>
              </a:defRPr>
            </a:lvl1pPr>
          </a:lstStyle>
          <a:p>
            <a:pPr lvl="0"/>
            <a:r>
              <a:rPr lang="en-US"/>
              <a:t>Edit Master subhead styles</a:t>
            </a:r>
          </a:p>
        </p:txBody>
      </p:sp>
      <p:sp>
        <p:nvSpPr>
          <p:cNvPr id="7" name="Text Placeholder 13">
            <a:extLst>
              <a:ext uri="{FF2B5EF4-FFF2-40B4-BE49-F238E27FC236}">
                <a16:creationId xmlns:a16="http://schemas.microsoft.com/office/drawing/2014/main" id="{0039875F-5D62-4737-B797-7016C3B2756F}"/>
              </a:ext>
            </a:extLst>
          </p:cNvPr>
          <p:cNvSpPr>
            <a:spLocks noGrp="1"/>
          </p:cNvSpPr>
          <p:nvPr>
            <p:ph type="body" sz="quarter" idx="13" hasCustomPrompt="1"/>
          </p:nvPr>
        </p:nvSpPr>
        <p:spPr>
          <a:xfrm>
            <a:off x="651927" y="1482617"/>
            <a:ext cx="11284134" cy="3263106"/>
          </a:xfrm>
          <a:prstGeom prst="rect">
            <a:avLst/>
          </a:prstGeom>
        </p:spPr>
        <p:txBody>
          <a:bodyPr lIns="0" tIns="0" rIns="0" bIns="0" anchor="t"/>
          <a:lstStyle>
            <a:lvl1pPr marL="0" indent="0" algn="l">
              <a:lnSpc>
                <a:spcPct val="100000"/>
              </a:lnSpc>
              <a:spcBef>
                <a:spcPts val="0"/>
              </a:spcBef>
              <a:spcAft>
                <a:spcPts val="0"/>
              </a:spcAft>
              <a:buNone/>
              <a:defRPr sz="1200" b="0" i="0">
                <a:solidFill>
                  <a:schemeClr val="tx2"/>
                </a:solidFill>
                <a:latin typeface="Proxima Nova Lt" panose="02000506030000020004" pitchFamily="50" charset="0"/>
              </a:defRPr>
            </a:lvl1pPr>
          </a:lstStyle>
          <a:p>
            <a:pPr lvl="0"/>
            <a:r>
              <a:rPr lang="en-US"/>
              <a:t>Edit Master copy styles</a:t>
            </a:r>
          </a:p>
        </p:txBody>
      </p:sp>
      <p:sp>
        <p:nvSpPr>
          <p:cNvPr id="5" name="Text Placeholder 4">
            <a:extLst>
              <a:ext uri="{FF2B5EF4-FFF2-40B4-BE49-F238E27FC236}">
                <a16:creationId xmlns:a16="http://schemas.microsoft.com/office/drawing/2014/main" id="{B8462AEA-5433-8BEE-A9C5-93015A140B0E}"/>
              </a:ext>
            </a:extLst>
          </p:cNvPr>
          <p:cNvSpPr>
            <a:spLocks noGrp="1"/>
          </p:cNvSpPr>
          <p:nvPr>
            <p:ph type="body" sz="quarter" idx="11" hasCustomPrompt="1"/>
          </p:nvPr>
        </p:nvSpPr>
        <p:spPr>
          <a:xfrm>
            <a:off x="651928" y="366301"/>
            <a:ext cx="9763710" cy="575344"/>
          </a:xfrm>
          <a:prstGeom prst="rect">
            <a:avLst/>
          </a:prstGeom>
        </p:spPr>
        <p:txBody>
          <a:bodyPr lIns="0" tIns="0" rIns="0" bIns="0" anchor="ctr"/>
          <a:lstStyle>
            <a:lvl1pPr marL="0" indent="0">
              <a:lnSpc>
                <a:spcPct val="100000"/>
              </a:lnSpc>
              <a:spcBef>
                <a:spcPts val="0"/>
              </a:spcBef>
              <a:buNone/>
              <a:defRPr sz="3000" b="0" i="0">
                <a:solidFill>
                  <a:srgbClr val="BCD727"/>
                </a:solidFill>
                <a:latin typeface="Proxima Nova Lt" panose="02000506030000020004" pitchFamily="50" charset="0"/>
                <a:cs typeface="Proxima Nova Lt" panose="02000506030000020004" pitchFamily="50" charset="0"/>
              </a:defRPr>
            </a:lvl1pPr>
          </a:lstStyle>
          <a:p>
            <a:pPr lvl="0"/>
            <a:r>
              <a:rPr lang="en-US"/>
              <a:t>Edit Master header styles</a:t>
            </a:r>
          </a:p>
        </p:txBody>
      </p:sp>
      <p:pic>
        <p:nvPicPr>
          <p:cNvPr id="6" name="Picture 5">
            <a:extLst>
              <a:ext uri="{FF2B5EF4-FFF2-40B4-BE49-F238E27FC236}">
                <a16:creationId xmlns:a16="http://schemas.microsoft.com/office/drawing/2014/main" id="{6C20AD94-929D-8885-890D-4E0838C2DCC3}"/>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520038" y="240458"/>
            <a:ext cx="1430893" cy="465756"/>
          </a:xfrm>
          <a:prstGeom prst="rect">
            <a:avLst/>
          </a:prstGeom>
        </p:spPr>
      </p:pic>
    </p:spTree>
    <p:extLst>
      <p:ext uri="{BB962C8B-B14F-4D97-AF65-F5344CB8AC3E}">
        <p14:creationId xmlns:p14="http://schemas.microsoft.com/office/powerpoint/2010/main" val="352431348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6.2. Green Strip contents with header + sub">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F1A28B9-4612-F65A-3147-03DC0FE7FA4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520038" y="240458"/>
            <a:ext cx="1430893" cy="465756"/>
          </a:xfrm>
          <a:prstGeom prst="rect">
            <a:avLst/>
          </a:prstGeom>
        </p:spPr>
      </p:pic>
      <p:sp>
        <p:nvSpPr>
          <p:cNvPr id="7" name="Text Placeholder 4">
            <a:extLst>
              <a:ext uri="{FF2B5EF4-FFF2-40B4-BE49-F238E27FC236}">
                <a16:creationId xmlns:a16="http://schemas.microsoft.com/office/drawing/2014/main" id="{B87F2AAD-5683-04B8-84EF-79D2231E0857}"/>
              </a:ext>
            </a:extLst>
          </p:cNvPr>
          <p:cNvSpPr>
            <a:spLocks noGrp="1"/>
          </p:cNvSpPr>
          <p:nvPr>
            <p:ph type="body" sz="quarter" idx="12" hasCustomPrompt="1"/>
          </p:nvPr>
        </p:nvSpPr>
        <p:spPr>
          <a:xfrm>
            <a:off x="651927" y="941645"/>
            <a:ext cx="11284132" cy="395872"/>
          </a:xfrm>
          <a:prstGeom prst="rect">
            <a:avLst/>
          </a:prstGeom>
        </p:spPr>
        <p:txBody>
          <a:bodyPr lIns="0" tIns="0" rIns="0" bIns="0" anchor="ctr"/>
          <a:lstStyle>
            <a:lvl1pPr marL="0" indent="0">
              <a:lnSpc>
                <a:spcPct val="100000"/>
              </a:lnSpc>
              <a:spcBef>
                <a:spcPts val="0"/>
              </a:spcBef>
              <a:buNone/>
              <a:defRPr sz="2000" b="0" i="0">
                <a:solidFill>
                  <a:schemeClr val="tx2"/>
                </a:solidFill>
                <a:latin typeface="Proxima Nova Rg" panose="02000506030000020004" pitchFamily="2" charset="0"/>
                <a:cs typeface="Proxima Nova Rg" panose="02000506030000020004" pitchFamily="2" charset="0"/>
              </a:defRPr>
            </a:lvl1pPr>
          </a:lstStyle>
          <a:p>
            <a:pPr lvl="0"/>
            <a:r>
              <a:rPr lang="en-US"/>
              <a:t>Edit Master subhead styles</a:t>
            </a:r>
          </a:p>
        </p:txBody>
      </p:sp>
      <p:sp>
        <p:nvSpPr>
          <p:cNvPr id="9" name="Text Placeholder 4">
            <a:extLst>
              <a:ext uri="{FF2B5EF4-FFF2-40B4-BE49-F238E27FC236}">
                <a16:creationId xmlns:a16="http://schemas.microsoft.com/office/drawing/2014/main" id="{F0DB3C28-B9A6-D525-65C7-7E86366F45E2}"/>
              </a:ext>
            </a:extLst>
          </p:cNvPr>
          <p:cNvSpPr>
            <a:spLocks noGrp="1"/>
          </p:cNvSpPr>
          <p:nvPr>
            <p:ph type="body" sz="quarter" idx="11" hasCustomPrompt="1"/>
          </p:nvPr>
        </p:nvSpPr>
        <p:spPr>
          <a:xfrm>
            <a:off x="651928" y="366301"/>
            <a:ext cx="9763710" cy="575344"/>
          </a:xfrm>
          <a:prstGeom prst="rect">
            <a:avLst/>
          </a:prstGeom>
        </p:spPr>
        <p:txBody>
          <a:bodyPr lIns="0" tIns="0" rIns="0" bIns="0" anchor="ctr"/>
          <a:lstStyle>
            <a:lvl1pPr marL="0" indent="0">
              <a:lnSpc>
                <a:spcPct val="100000"/>
              </a:lnSpc>
              <a:spcBef>
                <a:spcPts val="0"/>
              </a:spcBef>
              <a:buNone/>
              <a:defRPr sz="3000" b="0" i="0">
                <a:solidFill>
                  <a:srgbClr val="BCD727"/>
                </a:solidFill>
                <a:latin typeface="Proxima Nova Lt" panose="02000506030000020004" pitchFamily="50" charset="0"/>
                <a:cs typeface="Proxima Nova Lt" panose="02000506030000020004" pitchFamily="50" charset="0"/>
              </a:defRPr>
            </a:lvl1pPr>
          </a:lstStyle>
          <a:p>
            <a:pPr lvl="0"/>
            <a:r>
              <a:rPr lang="en-US"/>
              <a:t>Edit Master header styles</a:t>
            </a:r>
          </a:p>
        </p:txBody>
      </p:sp>
    </p:spTree>
    <p:extLst>
      <p:ext uri="{BB962C8B-B14F-4D97-AF65-F5344CB8AC3E}">
        <p14:creationId xmlns:p14="http://schemas.microsoft.com/office/powerpoint/2010/main" val="194188858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6.3 Green Strip contents with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565E629-4991-72D9-253F-8E92CC7EE164}"/>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520038" y="240458"/>
            <a:ext cx="1430893" cy="465756"/>
          </a:xfrm>
          <a:prstGeom prst="rect">
            <a:avLst/>
          </a:prstGeom>
        </p:spPr>
      </p:pic>
      <p:sp>
        <p:nvSpPr>
          <p:cNvPr id="8" name="Text Placeholder 4">
            <a:extLst>
              <a:ext uri="{FF2B5EF4-FFF2-40B4-BE49-F238E27FC236}">
                <a16:creationId xmlns:a16="http://schemas.microsoft.com/office/drawing/2014/main" id="{457B4826-3978-93B6-9A0C-AC3BA4594CBA}"/>
              </a:ext>
            </a:extLst>
          </p:cNvPr>
          <p:cNvSpPr>
            <a:spLocks noGrp="1"/>
          </p:cNvSpPr>
          <p:nvPr>
            <p:ph type="body" sz="quarter" idx="11" hasCustomPrompt="1"/>
          </p:nvPr>
        </p:nvSpPr>
        <p:spPr>
          <a:xfrm>
            <a:off x="651928" y="366301"/>
            <a:ext cx="9763710" cy="575344"/>
          </a:xfrm>
          <a:prstGeom prst="rect">
            <a:avLst/>
          </a:prstGeom>
        </p:spPr>
        <p:txBody>
          <a:bodyPr lIns="0" tIns="0" rIns="0" bIns="0" anchor="ctr"/>
          <a:lstStyle>
            <a:lvl1pPr marL="0" indent="0">
              <a:lnSpc>
                <a:spcPct val="100000"/>
              </a:lnSpc>
              <a:spcBef>
                <a:spcPts val="0"/>
              </a:spcBef>
              <a:buNone/>
              <a:defRPr sz="3000" b="0" i="0">
                <a:solidFill>
                  <a:srgbClr val="BCD727"/>
                </a:solidFill>
                <a:latin typeface="Proxima Nova Lt" panose="02000506030000020004" pitchFamily="50" charset="0"/>
                <a:cs typeface="Proxima Nova Lt" panose="02000506030000020004" pitchFamily="50" charset="0"/>
              </a:defRPr>
            </a:lvl1pPr>
          </a:lstStyle>
          <a:p>
            <a:pPr lvl="0"/>
            <a:r>
              <a:rPr lang="en-US"/>
              <a:t>Edit Master header styles</a:t>
            </a:r>
          </a:p>
        </p:txBody>
      </p:sp>
    </p:spTree>
    <p:extLst>
      <p:ext uri="{BB962C8B-B14F-4D97-AF65-F5344CB8AC3E}">
        <p14:creationId xmlns:p14="http://schemas.microsoft.com/office/powerpoint/2010/main" val="104863703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6.4. Green Strip contents with logo">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7FC9FCC-3DA5-35F8-B865-352FE8D74602}"/>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520038" y="240458"/>
            <a:ext cx="1430893" cy="465756"/>
          </a:xfrm>
          <a:prstGeom prst="rect">
            <a:avLst/>
          </a:prstGeom>
        </p:spPr>
      </p:pic>
    </p:spTree>
    <p:extLst>
      <p:ext uri="{BB962C8B-B14F-4D97-AF65-F5344CB8AC3E}">
        <p14:creationId xmlns:p14="http://schemas.microsoft.com/office/powerpoint/2010/main" val="351688381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6.5. Green Strip contents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4215987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6.6 Green Strip divi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565E629-4991-72D9-253F-8E92CC7EE164}"/>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520038" y="240458"/>
            <a:ext cx="1430893" cy="465756"/>
          </a:xfrm>
          <a:prstGeom prst="rect">
            <a:avLst/>
          </a:prstGeom>
        </p:spPr>
      </p:pic>
      <p:sp>
        <p:nvSpPr>
          <p:cNvPr id="4" name="Text Placeholder 4">
            <a:extLst>
              <a:ext uri="{FF2B5EF4-FFF2-40B4-BE49-F238E27FC236}">
                <a16:creationId xmlns:a16="http://schemas.microsoft.com/office/drawing/2014/main" id="{4B4B4313-94E6-42E2-3252-EFD51D8157F6}"/>
              </a:ext>
            </a:extLst>
          </p:cNvPr>
          <p:cNvSpPr>
            <a:spLocks noGrp="1"/>
          </p:cNvSpPr>
          <p:nvPr>
            <p:ph type="body" sz="quarter" idx="11" hasCustomPrompt="1"/>
          </p:nvPr>
        </p:nvSpPr>
        <p:spPr>
          <a:xfrm>
            <a:off x="1125368" y="2152357"/>
            <a:ext cx="9941263" cy="1131558"/>
          </a:xfrm>
          <a:prstGeom prst="rect">
            <a:avLst/>
          </a:prstGeom>
        </p:spPr>
        <p:txBody>
          <a:bodyPr lIns="0" tIns="0" rIns="0" bIns="0" anchor="ctr"/>
          <a:lstStyle>
            <a:lvl1pPr marL="0" indent="0" algn="ctr">
              <a:lnSpc>
                <a:spcPct val="100000"/>
              </a:lnSpc>
              <a:spcBef>
                <a:spcPts val="0"/>
              </a:spcBef>
              <a:buNone/>
              <a:defRPr sz="3000" b="0" i="0">
                <a:solidFill>
                  <a:schemeClr val="tx2"/>
                </a:solidFill>
                <a:latin typeface="Proxima Nova Lt" panose="02000506030000020004" pitchFamily="50" charset="0"/>
                <a:cs typeface="Proxima Nova Lt" panose="02000506030000020004" pitchFamily="50" charset="0"/>
              </a:defRPr>
            </a:lvl1pPr>
          </a:lstStyle>
          <a:p>
            <a:pPr lvl="0"/>
            <a:r>
              <a:rPr lang="en-US"/>
              <a:t>Divider page heading</a:t>
            </a:r>
          </a:p>
        </p:txBody>
      </p:sp>
    </p:spTree>
    <p:extLst>
      <p:ext uri="{BB962C8B-B14F-4D97-AF65-F5344CB8AC3E}">
        <p14:creationId xmlns:p14="http://schemas.microsoft.com/office/powerpoint/2010/main" val="1041275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7.1. Green + Skyline Strip contents pag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A86C530-3B42-05C4-7328-5D78895CC675}"/>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520038" y="240458"/>
            <a:ext cx="1430893" cy="465756"/>
          </a:xfrm>
          <a:prstGeom prst="rect">
            <a:avLst/>
          </a:prstGeom>
        </p:spPr>
      </p:pic>
      <p:sp>
        <p:nvSpPr>
          <p:cNvPr id="8" name="Text Placeholder 4">
            <a:extLst>
              <a:ext uri="{FF2B5EF4-FFF2-40B4-BE49-F238E27FC236}">
                <a16:creationId xmlns:a16="http://schemas.microsoft.com/office/drawing/2014/main" id="{85DEE01C-396A-569F-D11A-F5A237FEE74E}"/>
              </a:ext>
            </a:extLst>
          </p:cNvPr>
          <p:cNvSpPr>
            <a:spLocks noGrp="1"/>
          </p:cNvSpPr>
          <p:nvPr>
            <p:ph type="body" sz="quarter" idx="12" hasCustomPrompt="1"/>
          </p:nvPr>
        </p:nvSpPr>
        <p:spPr>
          <a:xfrm>
            <a:off x="651927" y="941645"/>
            <a:ext cx="11284132" cy="395872"/>
          </a:xfrm>
          <a:prstGeom prst="rect">
            <a:avLst/>
          </a:prstGeom>
        </p:spPr>
        <p:txBody>
          <a:bodyPr lIns="0" tIns="0" rIns="0" bIns="0" anchor="ctr"/>
          <a:lstStyle>
            <a:lvl1pPr marL="0" indent="0">
              <a:lnSpc>
                <a:spcPct val="100000"/>
              </a:lnSpc>
              <a:spcBef>
                <a:spcPts val="0"/>
              </a:spcBef>
              <a:buNone/>
              <a:defRPr sz="2000" b="0" i="0">
                <a:solidFill>
                  <a:schemeClr val="tx2"/>
                </a:solidFill>
                <a:latin typeface="Proxima Nova Rg" panose="02000506030000020004" pitchFamily="2" charset="0"/>
                <a:cs typeface="Proxima Nova Rg" panose="02000506030000020004" pitchFamily="2" charset="0"/>
              </a:defRPr>
            </a:lvl1pPr>
          </a:lstStyle>
          <a:p>
            <a:pPr lvl="0"/>
            <a:r>
              <a:rPr lang="en-US"/>
              <a:t>Edit Master subhead styles</a:t>
            </a:r>
          </a:p>
        </p:txBody>
      </p:sp>
      <p:sp>
        <p:nvSpPr>
          <p:cNvPr id="9" name="Text Placeholder 13">
            <a:extLst>
              <a:ext uri="{FF2B5EF4-FFF2-40B4-BE49-F238E27FC236}">
                <a16:creationId xmlns:a16="http://schemas.microsoft.com/office/drawing/2014/main" id="{B1234021-D74E-440C-ED58-40E2A539AD08}"/>
              </a:ext>
            </a:extLst>
          </p:cNvPr>
          <p:cNvSpPr>
            <a:spLocks noGrp="1"/>
          </p:cNvSpPr>
          <p:nvPr>
            <p:ph type="body" sz="quarter" idx="13" hasCustomPrompt="1"/>
          </p:nvPr>
        </p:nvSpPr>
        <p:spPr>
          <a:xfrm>
            <a:off x="651927" y="1482617"/>
            <a:ext cx="11284134" cy="3263106"/>
          </a:xfrm>
          <a:prstGeom prst="rect">
            <a:avLst/>
          </a:prstGeom>
        </p:spPr>
        <p:txBody>
          <a:bodyPr lIns="0" tIns="0" rIns="0" bIns="0" anchor="t"/>
          <a:lstStyle>
            <a:lvl1pPr marL="0" indent="0" algn="l">
              <a:lnSpc>
                <a:spcPct val="100000"/>
              </a:lnSpc>
              <a:spcBef>
                <a:spcPts val="0"/>
              </a:spcBef>
              <a:spcAft>
                <a:spcPts val="0"/>
              </a:spcAft>
              <a:buNone/>
              <a:defRPr sz="1200" b="0" i="0">
                <a:solidFill>
                  <a:schemeClr val="tx2"/>
                </a:solidFill>
                <a:latin typeface="Proxima Nova Lt" panose="02000506030000020004" pitchFamily="50" charset="0"/>
              </a:defRPr>
            </a:lvl1pPr>
          </a:lstStyle>
          <a:p>
            <a:pPr lvl="0"/>
            <a:r>
              <a:rPr lang="en-US"/>
              <a:t>Edit Master copy styles</a:t>
            </a:r>
          </a:p>
        </p:txBody>
      </p:sp>
      <p:sp>
        <p:nvSpPr>
          <p:cNvPr id="10" name="Text Placeholder 4">
            <a:extLst>
              <a:ext uri="{FF2B5EF4-FFF2-40B4-BE49-F238E27FC236}">
                <a16:creationId xmlns:a16="http://schemas.microsoft.com/office/drawing/2014/main" id="{6C6E4051-FCDC-6FB1-2453-8BC684696F40}"/>
              </a:ext>
            </a:extLst>
          </p:cNvPr>
          <p:cNvSpPr>
            <a:spLocks noGrp="1"/>
          </p:cNvSpPr>
          <p:nvPr>
            <p:ph type="body" sz="quarter" idx="11" hasCustomPrompt="1"/>
          </p:nvPr>
        </p:nvSpPr>
        <p:spPr>
          <a:xfrm>
            <a:off x="651928" y="366301"/>
            <a:ext cx="9763710" cy="575344"/>
          </a:xfrm>
          <a:prstGeom prst="rect">
            <a:avLst/>
          </a:prstGeom>
        </p:spPr>
        <p:txBody>
          <a:bodyPr lIns="0" tIns="0" rIns="0" bIns="0" anchor="ctr"/>
          <a:lstStyle>
            <a:lvl1pPr marL="0" indent="0">
              <a:lnSpc>
                <a:spcPct val="100000"/>
              </a:lnSpc>
              <a:spcBef>
                <a:spcPts val="0"/>
              </a:spcBef>
              <a:buNone/>
              <a:defRPr sz="3000" b="0" i="0">
                <a:solidFill>
                  <a:srgbClr val="BCD727"/>
                </a:solidFill>
                <a:latin typeface="Proxima Nova Lt" panose="02000506030000020004" pitchFamily="50" charset="0"/>
                <a:cs typeface="Proxima Nova Lt" panose="02000506030000020004" pitchFamily="50" charset="0"/>
              </a:defRPr>
            </a:lvl1pPr>
          </a:lstStyle>
          <a:p>
            <a:pPr lvl="0"/>
            <a:r>
              <a:rPr lang="en-US"/>
              <a:t>Edit Master header styles</a:t>
            </a:r>
          </a:p>
        </p:txBody>
      </p:sp>
    </p:spTree>
    <p:extLst>
      <p:ext uri="{BB962C8B-B14F-4D97-AF65-F5344CB8AC3E}">
        <p14:creationId xmlns:p14="http://schemas.microsoft.com/office/powerpoint/2010/main" val="226752103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7.2. Green + Skyline Strip with header + sub">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A54360A-AACD-4EC5-A164-45DE4A9AA829}"/>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520038" y="240458"/>
            <a:ext cx="1430893" cy="465756"/>
          </a:xfrm>
          <a:prstGeom prst="rect">
            <a:avLst/>
          </a:prstGeom>
        </p:spPr>
      </p:pic>
      <p:sp>
        <p:nvSpPr>
          <p:cNvPr id="10" name="Text Placeholder 4">
            <a:extLst>
              <a:ext uri="{FF2B5EF4-FFF2-40B4-BE49-F238E27FC236}">
                <a16:creationId xmlns:a16="http://schemas.microsoft.com/office/drawing/2014/main" id="{D16C7F4B-DB9F-A05E-3724-A5A74CBDFA28}"/>
              </a:ext>
            </a:extLst>
          </p:cNvPr>
          <p:cNvSpPr>
            <a:spLocks noGrp="1"/>
          </p:cNvSpPr>
          <p:nvPr>
            <p:ph type="body" sz="quarter" idx="12" hasCustomPrompt="1"/>
          </p:nvPr>
        </p:nvSpPr>
        <p:spPr>
          <a:xfrm>
            <a:off x="651927" y="941645"/>
            <a:ext cx="11284132" cy="395872"/>
          </a:xfrm>
          <a:prstGeom prst="rect">
            <a:avLst/>
          </a:prstGeom>
        </p:spPr>
        <p:txBody>
          <a:bodyPr lIns="0" tIns="0" rIns="0" bIns="0" anchor="ctr"/>
          <a:lstStyle>
            <a:lvl1pPr marL="0" indent="0">
              <a:lnSpc>
                <a:spcPct val="100000"/>
              </a:lnSpc>
              <a:spcBef>
                <a:spcPts val="0"/>
              </a:spcBef>
              <a:buNone/>
              <a:defRPr sz="2000" b="0" i="0">
                <a:solidFill>
                  <a:schemeClr val="tx2"/>
                </a:solidFill>
                <a:latin typeface="Proxima Nova Rg" panose="02000506030000020004" pitchFamily="2" charset="0"/>
                <a:cs typeface="Proxima Nova Rg" panose="02000506030000020004" pitchFamily="2" charset="0"/>
              </a:defRPr>
            </a:lvl1pPr>
          </a:lstStyle>
          <a:p>
            <a:pPr lvl="0"/>
            <a:r>
              <a:rPr lang="en-US"/>
              <a:t>Edit Master subhead styles</a:t>
            </a:r>
          </a:p>
        </p:txBody>
      </p:sp>
      <p:sp>
        <p:nvSpPr>
          <p:cNvPr id="12" name="Text Placeholder 4">
            <a:extLst>
              <a:ext uri="{FF2B5EF4-FFF2-40B4-BE49-F238E27FC236}">
                <a16:creationId xmlns:a16="http://schemas.microsoft.com/office/drawing/2014/main" id="{69C4B932-EA26-F798-72F9-021EB2A149D0}"/>
              </a:ext>
            </a:extLst>
          </p:cNvPr>
          <p:cNvSpPr>
            <a:spLocks noGrp="1"/>
          </p:cNvSpPr>
          <p:nvPr>
            <p:ph type="body" sz="quarter" idx="11" hasCustomPrompt="1"/>
          </p:nvPr>
        </p:nvSpPr>
        <p:spPr>
          <a:xfrm>
            <a:off x="651928" y="366301"/>
            <a:ext cx="9763710" cy="575344"/>
          </a:xfrm>
          <a:prstGeom prst="rect">
            <a:avLst/>
          </a:prstGeom>
        </p:spPr>
        <p:txBody>
          <a:bodyPr lIns="0" tIns="0" rIns="0" bIns="0" anchor="ctr"/>
          <a:lstStyle>
            <a:lvl1pPr marL="0" indent="0">
              <a:lnSpc>
                <a:spcPct val="100000"/>
              </a:lnSpc>
              <a:spcBef>
                <a:spcPts val="0"/>
              </a:spcBef>
              <a:buNone/>
              <a:defRPr sz="3000" b="0" i="0">
                <a:solidFill>
                  <a:srgbClr val="BCD727"/>
                </a:solidFill>
                <a:latin typeface="Proxima Nova Lt" panose="02000506030000020004" pitchFamily="50" charset="0"/>
                <a:cs typeface="Proxima Nova Lt" panose="02000506030000020004" pitchFamily="50" charset="0"/>
              </a:defRPr>
            </a:lvl1pPr>
          </a:lstStyle>
          <a:p>
            <a:pPr lvl="0"/>
            <a:r>
              <a:rPr lang="en-US"/>
              <a:t>Edit Master header styles</a:t>
            </a:r>
          </a:p>
        </p:txBody>
      </p:sp>
    </p:spTree>
    <p:extLst>
      <p:ext uri="{BB962C8B-B14F-4D97-AF65-F5344CB8AC3E}">
        <p14:creationId xmlns:p14="http://schemas.microsoft.com/office/powerpoint/2010/main" val="421228867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7.3. Green + Skyline Strip with header">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2CE4826-9EAF-F3A3-FFB3-14C3E1F6C2A4}"/>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520038" y="240458"/>
            <a:ext cx="1430893" cy="465756"/>
          </a:xfrm>
          <a:prstGeom prst="rect">
            <a:avLst/>
          </a:prstGeom>
        </p:spPr>
      </p:pic>
      <p:sp>
        <p:nvSpPr>
          <p:cNvPr id="9" name="Text Placeholder 4">
            <a:extLst>
              <a:ext uri="{FF2B5EF4-FFF2-40B4-BE49-F238E27FC236}">
                <a16:creationId xmlns:a16="http://schemas.microsoft.com/office/drawing/2014/main" id="{CEB52FD0-3DAA-39C7-36EB-DD5122E87462}"/>
              </a:ext>
            </a:extLst>
          </p:cNvPr>
          <p:cNvSpPr>
            <a:spLocks noGrp="1"/>
          </p:cNvSpPr>
          <p:nvPr>
            <p:ph type="body" sz="quarter" idx="11" hasCustomPrompt="1"/>
          </p:nvPr>
        </p:nvSpPr>
        <p:spPr>
          <a:xfrm>
            <a:off x="651928" y="366301"/>
            <a:ext cx="9763710" cy="575344"/>
          </a:xfrm>
          <a:prstGeom prst="rect">
            <a:avLst/>
          </a:prstGeom>
        </p:spPr>
        <p:txBody>
          <a:bodyPr lIns="0" tIns="0" rIns="0" bIns="0" anchor="ctr"/>
          <a:lstStyle>
            <a:lvl1pPr marL="0" indent="0">
              <a:lnSpc>
                <a:spcPct val="100000"/>
              </a:lnSpc>
              <a:spcBef>
                <a:spcPts val="0"/>
              </a:spcBef>
              <a:buNone/>
              <a:defRPr sz="3000" b="0" i="0">
                <a:solidFill>
                  <a:srgbClr val="BCD727"/>
                </a:solidFill>
                <a:latin typeface="Proxima Nova Lt" panose="02000506030000020004" pitchFamily="50" charset="0"/>
                <a:cs typeface="Proxima Nova Lt" panose="02000506030000020004" pitchFamily="50" charset="0"/>
              </a:defRPr>
            </a:lvl1pPr>
          </a:lstStyle>
          <a:p>
            <a:pPr lvl="0"/>
            <a:r>
              <a:rPr lang="en-US"/>
              <a:t>Edit Master header styles</a:t>
            </a:r>
          </a:p>
        </p:txBody>
      </p:sp>
    </p:spTree>
    <p:extLst>
      <p:ext uri="{BB962C8B-B14F-4D97-AF65-F5344CB8AC3E}">
        <p14:creationId xmlns:p14="http://schemas.microsoft.com/office/powerpoint/2010/main" val="214394642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7.4. Green Strip contents with logo">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02A3F8D-3745-D1C2-C3D0-DB1BC2E41F0C}"/>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520038" y="240458"/>
            <a:ext cx="1430893" cy="465756"/>
          </a:xfrm>
          <a:prstGeom prst="rect">
            <a:avLst/>
          </a:prstGeom>
        </p:spPr>
      </p:pic>
    </p:spTree>
    <p:extLst>
      <p:ext uri="{BB962C8B-B14F-4D97-AF65-F5344CB8AC3E}">
        <p14:creationId xmlns:p14="http://schemas.microsoft.com/office/powerpoint/2010/main" val="19411593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1. Contents">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9A26519-8878-C4EC-484D-3E2261D6B58D}"/>
              </a:ext>
            </a:extLst>
          </p:cNvPr>
          <p:cNvSpPr txBox="1"/>
          <p:nvPr userDrawn="1"/>
        </p:nvSpPr>
        <p:spPr>
          <a:xfrm rot="16200000">
            <a:off x="2034695" y="2579401"/>
            <a:ext cx="3407872" cy="584775"/>
          </a:xfrm>
          <a:prstGeom prst="rect">
            <a:avLst/>
          </a:prstGeom>
          <a:noFill/>
        </p:spPr>
        <p:txBody>
          <a:bodyPr wrap="square" rtlCol="0">
            <a:spAutoFit/>
          </a:bodyPr>
          <a:lstStyle/>
          <a:p>
            <a:pPr algn="r"/>
            <a:r>
              <a:rPr lang="en-ZA" sz="3200" b="0" i="0">
                <a:solidFill>
                  <a:schemeClr val="accent2"/>
                </a:solidFill>
                <a:latin typeface="Proxima Nova Rg" panose="02000506030000020004" pitchFamily="2" charset="0"/>
              </a:rPr>
              <a:t>Contents</a:t>
            </a:r>
            <a:endParaRPr lang="en-GB" sz="3200" b="0" i="0">
              <a:solidFill>
                <a:schemeClr val="accent2"/>
              </a:solidFill>
              <a:latin typeface="Proxima Nova Rg" panose="02000506030000020004" pitchFamily="2" charset="0"/>
            </a:endParaRPr>
          </a:p>
        </p:txBody>
      </p:sp>
      <p:sp>
        <p:nvSpPr>
          <p:cNvPr id="6" name="Text Placeholder 3">
            <a:extLst>
              <a:ext uri="{FF2B5EF4-FFF2-40B4-BE49-F238E27FC236}">
                <a16:creationId xmlns:a16="http://schemas.microsoft.com/office/drawing/2014/main" id="{4EC0BD6C-76C1-BD00-21FB-0854CB568C39}"/>
              </a:ext>
            </a:extLst>
          </p:cNvPr>
          <p:cNvSpPr>
            <a:spLocks noGrp="1"/>
          </p:cNvSpPr>
          <p:nvPr>
            <p:ph type="body" sz="quarter" idx="10" hasCustomPrompt="1"/>
          </p:nvPr>
        </p:nvSpPr>
        <p:spPr>
          <a:xfrm>
            <a:off x="4119796" y="1167854"/>
            <a:ext cx="5786437" cy="3595370"/>
          </a:xfrm>
          <a:prstGeom prst="rect">
            <a:avLst/>
          </a:prstGeom>
        </p:spPr>
        <p:txBody>
          <a:bodyPr/>
          <a:lstStyle>
            <a:lvl1pPr marL="228600" indent="-228600">
              <a:buClr>
                <a:srgbClr val="BCD727"/>
              </a:buClr>
              <a:buSzPct val="60000"/>
              <a:buFont typeface="Verdana" panose="020B0604030504040204" pitchFamily="34" charset="0"/>
              <a:buChar char="•"/>
              <a:defRPr sz="2000" b="0" i="0">
                <a:solidFill>
                  <a:schemeClr val="tx2"/>
                </a:solidFill>
                <a:latin typeface="Proxima Nova Lt" panose="02000506030000020004" pitchFamily="50" charset="0"/>
              </a:defRPr>
            </a:lvl1pPr>
            <a:lvl2pPr marL="800100" indent="-342900">
              <a:buSzPct val="60000"/>
              <a:buFont typeface="Verdana" panose="020B0604030504040204" pitchFamily="34" charset="0"/>
              <a:buChar char="•"/>
              <a:defRPr sz="2000" b="0" i="0">
                <a:solidFill>
                  <a:schemeClr val="bg2"/>
                </a:solidFill>
                <a:latin typeface="Proxima Nova Lt" panose="02000506030000020004" pitchFamily="50" charset="0"/>
              </a:defRPr>
            </a:lvl2pPr>
            <a:lvl3pPr>
              <a:defRPr>
                <a:solidFill>
                  <a:srgbClr val="7F7F7F"/>
                </a:solidFill>
                <a:latin typeface="Proxima Nova Lt" panose="02000506030000020004" pitchFamily="50" charset="0"/>
              </a:defRPr>
            </a:lvl3pPr>
            <a:lvl4pPr>
              <a:defRPr>
                <a:solidFill>
                  <a:srgbClr val="7F7F7F"/>
                </a:solidFill>
                <a:latin typeface="Proxima Nova Lt" panose="02000506030000020004" pitchFamily="50" charset="0"/>
              </a:defRPr>
            </a:lvl4pPr>
            <a:lvl5pPr>
              <a:defRPr>
                <a:solidFill>
                  <a:srgbClr val="7F7F7F"/>
                </a:solidFill>
                <a:latin typeface="Proxima Nova Lt" panose="02000506030000020004" pitchFamily="50" charset="0"/>
              </a:defRPr>
            </a:lvl5pPr>
          </a:lstStyle>
          <a:p>
            <a:pPr lvl="0"/>
            <a:r>
              <a:rPr lang="en-US"/>
              <a:t>Add contents items here</a:t>
            </a:r>
          </a:p>
          <a:p>
            <a:pPr lvl="0"/>
            <a:r>
              <a:rPr lang="en-US"/>
              <a:t>Another one</a:t>
            </a:r>
          </a:p>
          <a:p>
            <a:pPr lvl="0"/>
            <a:r>
              <a:rPr lang="en-US"/>
              <a:t>And another</a:t>
            </a:r>
          </a:p>
          <a:p>
            <a:pPr lvl="1"/>
            <a:endParaRPr lang="en-GB"/>
          </a:p>
        </p:txBody>
      </p:sp>
      <p:pic>
        <p:nvPicPr>
          <p:cNvPr id="2" name="Picture 1">
            <a:extLst>
              <a:ext uri="{FF2B5EF4-FFF2-40B4-BE49-F238E27FC236}">
                <a16:creationId xmlns:a16="http://schemas.microsoft.com/office/drawing/2014/main" id="{44AFB826-ED70-B064-379E-835D3643BDD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520038" y="240458"/>
            <a:ext cx="1430893" cy="465756"/>
          </a:xfrm>
          <a:prstGeom prst="rect">
            <a:avLst/>
          </a:prstGeom>
        </p:spPr>
      </p:pic>
    </p:spTree>
    <p:extLst>
      <p:ext uri="{BB962C8B-B14F-4D97-AF65-F5344CB8AC3E}">
        <p14:creationId xmlns:p14="http://schemas.microsoft.com/office/powerpoint/2010/main" val="226204492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7.5. Green + Skyline divider">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2CE4826-9EAF-F3A3-FFB3-14C3E1F6C2A4}"/>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520038" y="240458"/>
            <a:ext cx="1430893" cy="465756"/>
          </a:xfrm>
          <a:prstGeom prst="rect">
            <a:avLst/>
          </a:prstGeom>
        </p:spPr>
      </p:pic>
      <p:sp>
        <p:nvSpPr>
          <p:cNvPr id="2" name="Text Placeholder 4">
            <a:extLst>
              <a:ext uri="{FF2B5EF4-FFF2-40B4-BE49-F238E27FC236}">
                <a16:creationId xmlns:a16="http://schemas.microsoft.com/office/drawing/2014/main" id="{A3F76810-14DC-261C-58AB-2CB400B6F6C9}"/>
              </a:ext>
            </a:extLst>
          </p:cNvPr>
          <p:cNvSpPr>
            <a:spLocks noGrp="1"/>
          </p:cNvSpPr>
          <p:nvPr>
            <p:ph type="body" sz="quarter" idx="11" hasCustomPrompt="1"/>
          </p:nvPr>
        </p:nvSpPr>
        <p:spPr>
          <a:xfrm>
            <a:off x="1125368" y="2152357"/>
            <a:ext cx="9941263" cy="1131558"/>
          </a:xfrm>
          <a:prstGeom prst="rect">
            <a:avLst/>
          </a:prstGeom>
        </p:spPr>
        <p:txBody>
          <a:bodyPr lIns="0" tIns="0" rIns="0" bIns="0" anchor="ctr"/>
          <a:lstStyle>
            <a:lvl1pPr marL="0" indent="0" algn="ctr">
              <a:lnSpc>
                <a:spcPct val="100000"/>
              </a:lnSpc>
              <a:spcBef>
                <a:spcPts val="0"/>
              </a:spcBef>
              <a:buNone/>
              <a:defRPr sz="3000" b="0" i="0">
                <a:solidFill>
                  <a:schemeClr val="tx2"/>
                </a:solidFill>
                <a:latin typeface="Proxima Nova Lt" panose="02000506030000020004" pitchFamily="50" charset="0"/>
                <a:cs typeface="Proxima Nova Lt" panose="02000506030000020004" pitchFamily="50" charset="0"/>
              </a:defRPr>
            </a:lvl1pPr>
          </a:lstStyle>
          <a:p>
            <a:pPr lvl="0"/>
            <a:r>
              <a:rPr lang="en-US"/>
              <a:t>Divider page heading</a:t>
            </a:r>
          </a:p>
        </p:txBody>
      </p:sp>
    </p:spTree>
    <p:extLst>
      <p:ext uri="{BB962C8B-B14F-4D97-AF65-F5344CB8AC3E}">
        <p14:creationId xmlns:p14="http://schemas.microsoft.com/office/powerpoint/2010/main" val="232957339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8.1. Greent content page">
    <p:spTree>
      <p:nvGrpSpPr>
        <p:cNvPr id="1" name=""/>
        <p:cNvGrpSpPr/>
        <p:nvPr/>
      </p:nvGrpSpPr>
      <p:grpSpPr>
        <a:xfrm>
          <a:off x="0" y="0"/>
          <a:ext cx="0" cy="0"/>
          <a:chOff x="0" y="0"/>
          <a:chExt cx="0" cy="0"/>
        </a:xfrm>
      </p:grpSpPr>
      <p:sp>
        <p:nvSpPr>
          <p:cNvPr id="4" name="Text Placeholder 4">
            <a:extLst>
              <a:ext uri="{FF2B5EF4-FFF2-40B4-BE49-F238E27FC236}">
                <a16:creationId xmlns:a16="http://schemas.microsoft.com/office/drawing/2014/main" id="{E4517499-C2A1-00A9-A3A9-04E5BEC6FC09}"/>
              </a:ext>
            </a:extLst>
          </p:cNvPr>
          <p:cNvSpPr>
            <a:spLocks noGrp="1"/>
          </p:cNvSpPr>
          <p:nvPr>
            <p:ph type="body" sz="quarter" idx="12" hasCustomPrompt="1"/>
          </p:nvPr>
        </p:nvSpPr>
        <p:spPr>
          <a:xfrm>
            <a:off x="463366" y="942989"/>
            <a:ext cx="11284132" cy="395872"/>
          </a:xfrm>
          <a:prstGeom prst="rect">
            <a:avLst/>
          </a:prstGeom>
        </p:spPr>
        <p:txBody>
          <a:bodyPr lIns="0" tIns="0" rIns="0" bIns="0" anchor="ctr"/>
          <a:lstStyle>
            <a:lvl1pPr marL="0" indent="0">
              <a:lnSpc>
                <a:spcPct val="100000"/>
              </a:lnSpc>
              <a:spcBef>
                <a:spcPts val="0"/>
              </a:spcBef>
              <a:buNone/>
              <a:defRPr sz="2000" b="0" i="0">
                <a:solidFill>
                  <a:schemeClr val="bg1"/>
                </a:solidFill>
                <a:latin typeface="Proxima Nova Rg" panose="02000506030000020004" pitchFamily="2" charset="0"/>
                <a:cs typeface="Proxima Nova Rg" panose="02000506030000020004" pitchFamily="2" charset="0"/>
              </a:defRPr>
            </a:lvl1pPr>
          </a:lstStyle>
          <a:p>
            <a:pPr lvl="0"/>
            <a:r>
              <a:rPr lang="en-US"/>
              <a:t>Edit Master subhead styles</a:t>
            </a:r>
          </a:p>
        </p:txBody>
      </p:sp>
      <p:sp>
        <p:nvSpPr>
          <p:cNvPr id="5" name="Text Placeholder 4">
            <a:extLst>
              <a:ext uri="{FF2B5EF4-FFF2-40B4-BE49-F238E27FC236}">
                <a16:creationId xmlns:a16="http://schemas.microsoft.com/office/drawing/2014/main" id="{F6BC97F2-BF6B-43B9-9CD5-4878467F8198}"/>
              </a:ext>
            </a:extLst>
          </p:cNvPr>
          <p:cNvSpPr>
            <a:spLocks noGrp="1"/>
          </p:cNvSpPr>
          <p:nvPr>
            <p:ph type="body" sz="quarter" idx="11" hasCustomPrompt="1"/>
          </p:nvPr>
        </p:nvSpPr>
        <p:spPr>
          <a:xfrm>
            <a:off x="463367" y="366301"/>
            <a:ext cx="9914630" cy="575344"/>
          </a:xfrm>
          <a:prstGeom prst="rect">
            <a:avLst/>
          </a:prstGeom>
        </p:spPr>
        <p:txBody>
          <a:bodyPr lIns="0" tIns="0" rIns="0" bIns="0" anchor="ctr"/>
          <a:lstStyle>
            <a:lvl1pPr marL="0" indent="0">
              <a:lnSpc>
                <a:spcPct val="100000"/>
              </a:lnSpc>
              <a:spcBef>
                <a:spcPts val="0"/>
              </a:spcBef>
              <a:buNone/>
              <a:defRPr sz="3000" b="0" i="0">
                <a:solidFill>
                  <a:schemeClr val="bg1"/>
                </a:solidFill>
                <a:latin typeface="Proxima Nova Lt" panose="02000506030000020004" pitchFamily="50" charset="0"/>
                <a:cs typeface="Proxima Nova Lt" panose="02000506030000020004" pitchFamily="50" charset="0"/>
              </a:defRPr>
            </a:lvl1pPr>
          </a:lstStyle>
          <a:p>
            <a:pPr lvl="0"/>
            <a:r>
              <a:rPr lang="en-US"/>
              <a:t>Edit Master header styles</a:t>
            </a:r>
          </a:p>
        </p:txBody>
      </p:sp>
      <p:sp>
        <p:nvSpPr>
          <p:cNvPr id="6" name="Text Placeholder 13">
            <a:extLst>
              <a:ext uri="{FF2B5EF4-FFF2-40B4-BE49-F238E27FC236}">
                <a16:creationId xmlns:a16="http://schemas.microsoft.com/office/drawing/2014/main" id="{AF073D42-5D6F-90E8-0256-08B8D33B82B2}"/>
              </a:ext>
            </a:extLst>
          </p:cNvPr>
          <p:cNvSpPr>
            <a:spLocks noGrp="1"/>
          </p:cNvSpPr>
          <p:nvPr>
            <p:ph type="body" sz="quarter" idx="13" hasCustomPrompt="1"/>
          </p:nvPr>
        </p:nvSpPr>
        <p:spPr>
          <a:xfrm>
            <a:off x="463366" y="1480055"/>
            <a:ext cx="11284134" cy="2966460"/>
          </a:xfrm>
          <a:prstGeom prst="rect">
            <a:avLst/>
          </a:prstGeom>
        </p:spPr>
        <p:txBody>
          <a:bodyPr lIns="0" tIns="0" rIns="0" bIns="0" anchor="t"/>
          <a:lstStyle>
            <a:lvl1pPr marL="0" indent="0" algn="l">
              <a:lnSpc>
                <a:spcPct val="100000"/>
              </a:lnSpc>
              <a:spcBef>
                <a:spcPts val="0"/>
              </a:spcBef>
              <a:spcAft>
                <a:spcPts val="0"/>
              </a:spcAft>
              <a:buNone/>
              <a:defRPr sz="1200" b="0" i="0">
                <a:solidFill>
                  <a:schemeClr val="bg1"/>
                </a:solidFill>
                <a:latin typeface="Proxima Nova Lt" panose="02000506030000020004" pitchFamily="50" charset="0"/>
              </a:defRPr>
            </a:lvl1pPr>
          </a:lstStyle>
          <a:p>
            <a:pPr lvl="0"/>
            <a:r>
              <a:rPr lang="en-US"/>
              <a:t>Edit Master text styles</a:t>
            </a:r>
          </a:p>
        </p:txBody>
      </p:sp>
      <p:pic>
        <p:nvPicPr>
          <p:cNvPr id="3" name="Graphic 2">
            <a:extLst>
              <a:ext uri="{FF2B5EF4-FFF2-40B4-BE49-F238E27FC236}">
                <a16:creationId xmlns:a16="http://schemas.microsoft.com/office/drawing/2014/main" id="{BE9734F4-FD77-BE8B-82AA-61CE73C10E27}"/>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520038" y="261722"/>
            <a:ext cx="1409630" cy="436787"/>
          </a:xfrm>
          <a:prstGeom prst="rect">
            <a:avLst/>
          </a:prstGeom>
        </p:spPr>
      </p:pic>
    </p:spTree>
    <p:extLst>
      <p:ext uri="{BB962C8B-B14F-4D97-AF65-F5344CB8AC3E}">
        <p14:creationId xmlns:p14="http://schemas.microsoft.com/office/powerpoint/2010/main" val="285290817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8.2. Greent content with header + sub">
    <p:spTree>
      <p:nvGrpSpPr>
        <p:cNvPr id="1" name=""/>
        <p:cNvGrpSpPr/>
        <p:nvPr/>
      </p:nvGrpSpPr>
      <p:grpSpPr>
        <a:xfrm>
          <a:off x="0" y="0"/>
          <a:ext cx="0" cy="0"/>
          <a:chOff x="0" y="0"/>
          <a:chExt cx="0" cy="0"/>
        </a:xfrm>
      </p:grpSpPr>
      <p:sp>
        <p:nvSpPr>
          <p:cNvPr id="4" name="Text Placeholder 4">
            <a:extLst>
              <a:ext uri="{FF2B5EF4-FFF2-40B4-BE49-F238E27FC236}">
                <a16:creationId xmlns:a16="http://schemas.microsoft.com/office/drawing/2014/main" id="{E4517499-C2A1-00A9-A3A9-04E5BEC6FC09}"/>
              </a:ext>
            </a:extLst>
          </p:cNvPr>
          <p:cNvSpPr>
            <a:spLocks noGrp="1"/>
          </p:cNvSpPr>
          <p:nvPr>
            <p:ph type="body" sz="quarter" idx="12" hasCustomPrompt="1"/>
          </p:nvPr>
        </p:nvSpPr>
        <p:spPr>
          <a:xfrm>
            <a:off x="463366" y="942989"/>
            <a:ext cx="11284132" cy="395872"/>
          </a:xfrm>
          <a:prstGeom prst="rect">
            <a:avLst/>
          </a:prstGeom>
        </p:spPr>
        <p:txBody>
          <a:bodyPr lIns="0" tIns="0" rIns="0" bIns="0" anchor="ctr"/>
          <a:lstStyle>
            <a:lvl1pPr marL="0" indent="0">
              <a:lnSpc>
                <a:spcPct val="100000"/>
              </a:lnSpc>
              <a:spcBef>
                <a:spcPts val="0"/>
              </a:spcBef>
              <a:buNone/>
              <a:defRPr sz="2000" b="0" i="0">
                <a:solidFill>
                  <a:schemeClr val="bg1"/>
                </a:solidFill>
                <a:latin typeface="Proxima Nova Rg" panose="02000506030000020004" pitchFamily="2" charset="0"/>
                <a:cs typeface="Proxima Nova Rg" panose="02000506030000020004" pitchFamily="2" charset="0"/>
              </a:defRPr>
            </a:lvl1pPr>
          </a:lstStyle>
          <a:p>
            <a:pPr lvl="0"/>
            <a:r>
              <a:rPr lang="en-US"/>
              <a:t>Edit Master text styles</a:t>
            </a:r>
          </a:p>
        </p:txBody>
      </p:sp>
      <p:sp>
        <p:nvSpPr>
          <p:cNvPr id="3" name="Text Placeholder 4">
            <a:extLst>
              <a:ext uri="{FF2B5EF4-FFF2-40B4-BE49-F238E27FC236}">
                <a16:creationId xmlns:a16="http://schemas.microsoft.com/office/drawing/2014/main" id="{0F7170D2-2AEC-D8F7-F75A-89A75AE4CB0A}"/>
              </a:ext>
            </a:extLst>
          </p:cNvPr>
          <p:cNvSpPr>
            <a:spLocks noGrp="1"/>
          </p:cNvSpPr>
          <p:nvPr>
            <p:ph type="body" sz="quarter" idx="11" hasCustomPrompt="1"/>
          </p:nvPr>
        </p:nvSpPr>
        <p:spPr>
          <a:xfrm>
            <a:off x="463367" y="366301"/>
            <a:ext cx="9914630" cy="575344"/>
          </a:xfrm>
          <a:prstGeom prst="rect">
            <a:avLst/>
          </a:prstGeom>
        </p:spPr>
        <p:txBody>
          <a:bodyPr lIns="0" tIns="0" rIns="0" bIns="0" anchor="ctr"/>
          <a:lstStyle>
            <a:lvl1pPr marL="0" indent="0">
              <a:lnSpc>
                <a:spcPct val="100000"/>
              </a:lnSpc>
              <a:spcBef>
                <a:spcPts val="0"/>
              </a:spcBef>
              <a:buNone/>
              <a:defRPr sz="3000" b="0" i="0">
                <a:solidFill>
                  <a:schemeClr val="bg1"/>
                </a:solidFill>
                <a:latin typeface="Proxima Nova Lt" panose="02000506030000020004" pitchFamily="50" charset="0"/>
                <a:cs typeface="Proxima Nova Lt" panose="02000506030000020004" pitchFamily="50" charset="0"/>
              </a:defRPr>
            </a:lvl1pPr>
          </a:lstStyle>
          <a:p>
            <a:pPr lvl="0"/>
            <a:r>
              <a:rPr lang="en-US"/>
              <a:t>Edit Master header styles</a:t>
            </a:r>
          </a:p>
        </p:txBody>
      </p:sp>
      <p:pic>
        <p:nvPicPr>
          <p:cNvPr id="6" name="Graphic 5">
            <a:extLst>
              <a:ext uri="{FF2B5EF4-FFF2-40B4-BE49-F238E27FC236}">
                <a16:creationId xmlns:a16="http://schemas.microsoft.com/office/drawing/2014/main" id="{8CB54C4E-862A-E397-C22E-47AA9B8FDE07}"/>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520038" y="261722"/>
            <a:ext cx="1409630" cy="436787"/>
          </a:xfrm>
          <a:prstGeom prst="rect">
            <a:avLst/>
          </a:prstGeom>
        </p:spPr>
      </p:pic>
    </p:spTree>
    <p:extLst>
      <p:ext uri="{BB962C8B-B14F-4D97-AF65-F5344CB8AC3E}">
        <p14:creationId xmlns:p14="http://schemas.microsoft.com/office/powerpoint/2010/main" val="91441377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8.3. Greent content with header">
    <p:spTree>
      <p:nvGrpSpPr>
        <p:cNvPr id="1" name=""/>
        <p:cNvGrpSpPr/>
        <p:nvPr/>
      </p:nvGrpSpPr>
      <p:grpSpPr>
        <a:xfrm>
          <a:off x="0" y="0"/>
          <a:ext cx="0" cy="0"/>
          <a:chOff x="0" y="0"/>
          <a:chExt cx="0" cy="0"/>
        </a:xfrm>
      </p:grpSpPr>
      <p:sp>
        <p:nvSpPr>
          <p:cNvPr id="3" name="Text Placeholder 4">
            <a:extLst>
              <a:ext uri="{FF2B5EF4-FFF2-40B4-BE49-F238E27FC236}">
                <a16:creationId xmlns:a16="http://schemas.microsoft.com/office/drawing/2014/main" id="{99CBF8F6-52DE-5450-333B-F54EEEEB651D}"/>
              </a:ext>
            </a:extLst>
          </p:cNvPr>
          <p:cNvSpPr>
            <a:spLocks noGrp="1"/>
          </p:cNvSpPr>
          <p:nvPr>
            <p:ph type="body" sz="quarter" idx="11" hasCustomPrompt="1"/>
          </p:nvPr>
        </p:nvSpPr>
        <p:spPr>
          <a:xfrm>
            <a:off x="463367" y="366301"/>
            <a:ext cx="9914630" cy="575344"/>
          </a:xfrm>
          <a:prstGeom prst="rect">
            <a:avLst/>
          </a:prstGeom>
        </p:spPr>
        <p:txBody>
          <a:bodyPr lIns="0" tIns="0" rIns="0" bIns="0" anchor="ctr"/>
          <a:lstStyle>
            <a:lvl1pPr marL="0" indent="0">
              <a:lnSpc>
                <a:spcPct val="100000"/>
              </a:lnSpc>
              <a:spcBef>
                <a:spcPts val="0"/>
              </a:spcBef>
              <a:buNone/>
              <a:defRPr sz="3000" b="0" i="0">
                <a:solidFill>
                  <a:schemeClr val="bg1"/>
                </a:solidFill>
                <a:latin typeface="Proxima Nova Lt" panose="02000506030000020004" pitchFamily="50" charset="0"/>
                <a:cs typeface="Proxima Nova Lt" panose="02000506030000020004" pitchFamily="50" charset="0"/>
              </a:defRPr>
            </a:lvl1pPr>
          </a:lstStyle>
          <a:p>
            <a:pPr lvl="0"/>
            <a:r>
              <a:rPr lang="en-US"/>
              <a:t>Edit Master header styles</a:t>
            </a:r>
          </a:p>
        </p:txBody>
      </p:sp>
      <p:pic>
        <p:nvPicPr>
          <p:cNvPr id="5" name="Graphic 4">
            <a:extLst>
              <a:ext uri="{FF2B5EF4-FFF2-40B4-BE49-F238E27FC236}">
                <a16:creationId xmlns:a16="http://schemas.microsoft.com/office/drawing/2014/main" id="{3FC07D18-9044-B5B8-8E98-B5659DCAAA56}"/>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520038" y="261722"/>
            <a:ext cx="1409630" cy="436787"/>
          </a:xfrm>
          <a:prstGeom prst="rect">
            <a:avLst/>
          </a:prstGeom>
        </p:spPr>
      </p:pic>
    </p:spTree>
    <p:extLst>
      <p:ext uri="{BB962C8B-B14F-4D97-AF65-F5344CB8AC3E}">
        <p14:creationId xmlns:p14="http://schemas.microsoft.com/office/powerpoint/2010/main" val="187671429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8.4. Greent contents logo only">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C2F71B43-63EA-24D0-DA2A-34BA7953BA6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520038" y="261722"/>
            <a:ext cx="1409630" cy="436787"/>
          </a:xfrm>
          <a:prstGeom prst="rect">
            <a:avLst/>
          </a:prstGeom>
        </p:spPr>
      </p:pic>
    </p:spTree>
    <p:extLst>
      <p:ext uri="{BB962C8B-B14F-4D97-AF65-F5344CB8AC3E}">
        <p14:creationId xmlns:p14="http://schemas.microsoft.com/office/powerpoint/2010/main" val="66186523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8.4.1 Green divider">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3FC07D18-9044-B5B8-8E98-B5659DCAAA56}"/>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520038" y="261722"/>
            <a:ext cx="1409630" cy="436787"/>
          </a:xfrm>
          <a:prstGeom prst="rect">
            <a:avLst/>
          </a:prstGeom>
        </p:spPr>
      </p:pic>
      <p:sp>
        <p:nvSpPr>
          <p:cNvPr id="2" name="Text Placeholder 4">
            <a:extLst>
              <a:ext uri="{FF2B5EF4-FFF2-40B4-BE49-F238E27FC236}">
                <a16:creationId xmlns:a16="http://schemas.microsoft.com/office/drawing/2014/main" id="{9D1D00B0-A41E-601F-812B-9CEE9713A36C}"/>
              </a:ext>
            </a:extLst>
          </p:cNvPr>
          <p:cNvSpPr>
            <a:spLocks noGrp="1"/>
          </p:cNvSpPr>
          <p:nvPr>
            <p:ph type="body" sz="quarter" idx="12" hasCustomPrompt="1"/>
          </p:nvPr>
        </p:nvSpPr>
        <p:spPr>
          <a:xfrm>
            <a:off x="1125368" y="2567354"/>
            <a:ext cx="9941263" cy="1131558"/>
          </a:xfrm>
          <a:prstGeom prst="rect">
            <a:avLst/>
          </a:prstGeom>
        </p:spPr>
        <p:txBody>
          <a:bodyPr lIns="0" tIns="0" rIns="0" bIns="0" anchor="ctr"/>
          <a:lstStyle>
            <a:lvl1pPr marL="0" indent="0" algn="ctr">
              <a:lnSpc>
                <a:spcPct val="100000"/>
              </a:lnSpc>
              <a:spcBef>
                <a:spcPts val="0"/>
              </a:spcBef>
              <a:buNone/>
              <a:defRPr sz="3000" b="0" i="0">
                <a:solidFill>
                  <a:schemeClr val="bg1"/>
                </a:solidFill>
                <a:latin typeface="Proxima Nova Lt" panose="02000506030000020004" pitchFamily="50" charset="0"/>
                <a:cs typeface="Proxima Nova Lt" panose="02000506030000020004" pitchFamily="50" charset="0"/>
              </a:defRPr>
            </a:lvl1pPr>
          </a:lstStyle>
          <a:p>
            <a:pPr lvl="0"/>
            <a:r>
              <a:rPr lang="en-US"/>
              <a:t>Divider page heading</a:t>
            </a:r>
          </a:p>
        </p:txBody>
      </p:sp>
    </p:spTree>
    <p:extLst>
      <p:ext uri="{BB962C8B-B14F-4D97-AF65-F5344CB8AC3E}">
        <p14:creationId xmlns:p14="http://schemas.microsoft.com/office/powerpoint/2010/main" val="363436591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8.5. Greent skyline contents page">
    <p:spTree>
      <p:nvGrpSpPr>
        <p:cNvPr id="1" name=""/>
        <p:cNvGrpSpPr/>
        <p:nvPr/>
      </p:nvGrpSpPr>
      <p:grpSpPr>
        <a:xfrm>
          <a:off x="0" y="0"/>
          <a:ext cx="0" cy="0"/>
          <a:chOff x="0" y="0"/>
          <a:chExt cx="0" cy="0"/>
        </a:xfrm>
      </p:grpSpPr>
      <p:pic>
        <p:nvPicPr>
          <p:cNvPr id="3" name="Picture 2" descr="A city skyline at night&#10;&#10;Description automatically generated">
            <a:extLst>
              <a:ext uri="{FF2B5EF4-FFF2-40B4-BE49-F238E27FC236}">
                <a16:creationId xmlns:a16="http://schemas.microsoft.com/office/drawing/2014/main" id="{70CE6FBB-997D-3EDA-3E8F-CDB62AFBA5F3}"/>
              </a:ext>
            </a:extLst>
          </p:cNvPr>
          <p:cNvPicPr>
            <a:picLocks noChangeAspect="1"/>
          </p:cNvPicPr>
          <p:nvPr userDrawn="1"/>
        </p:nvPicPr>
        <p:blipFill rotWithShape="1">
          <a:blip r:embed="rId2" cstate="print">
            <a:alphaModFix amt="64000"/>
            <a:extLst>
              <a:ext uri="{28A0092B-C50C-407E-A947-70E740481C1C}">
                <a14:useLocalDpi xmlns:a14="http://schemas.microsoft.com/office/drawing/2010/main"/>
              </a:ext>
            </a:extLst>
          </a:blip>
          <a:srcRect/>
          <a:stretch/>
        </p:blipFill>
        <p:spPr>
          <a:xfrm>
            <a:off x="0" y="3262033"/>
            <a:ext cx="12204000" cy="3595967"/>
          </a:xfrm>
          <a:prstGeom prst="rect">
            <a:avLst/>
          </a:prstGeom>
        </p:spPr>
      </p:pic>
      <p:sp>
        <p:nvSpPr>
          <p:cNvPr id="2" name="Text Placeholder 4">
            <a:extLst>
              <a:ext uri="{FF2B5EF4-FFF2-40B4-BE49-F238E27FC236}">
                <a16:creationId xmlns:a16="http://schemas.microsoft.com/office/drawing/2014/main" id="{7D4204CA-7CB4-21A8-A585-7149C054AEA7}"/>
              </a:ext>
            </a:extLst>
          </p:cNvPr>
          <p:cNvSpPr>
            <a:spLocks noGrp="1"/>
          </p:cNvSpPr>
          <p:nvPr>
            <p:ph type="body" sz="quarter" idx="12" hasCustomPrompt="1"/>
          </p:nvPr>
        </p:nvSpPr>
        <p:spPr>
          <a:xfrm>
            <a:off x="463366" y="942989"/>
            <a:ext cx="11284132" cy="395872"/>
          </a:xfrm>
          <a:prstGeom prst="rect">
            <a:avLst/>
          </a:prstGeom>
        </p:spPr>
        <p:txBody>
          <a:bodyPr lIns="0" tIns="0" rIns="0" bIns="0" anchor="ctr"/>
          <a:lstStyle>
            <a:lvl1pPr marL="0" indent="0">
              <a:lnSpc>
                <a:spcPct val="100000"/>
              </a:lnSpc>
              <a:spcBef>
                <a:spcPts val="0"/>
              </a:spcBef>
              <a:buNone/>
              <a:defRPr sz="2000" b="0" i="0">
                <a:solidFill>
                  <a:schemeClr val="bg1"/>
                </a:solidFill>
                <a:latin typeface="Proxima Nova Rg" panose="02000506030000020004" pitchFamily="2" charset="0"/>
                <a:cs typeface="Proxima Nova Rg" panose="02000506030000020004" pitchFamily="2" charset="0"/>
              </a:defRPr>
            </a:lvl1pPr>
          </a:lstStyle>
          <a:p>
            <a:pPr lvl="0"/>
            <a:r>
              <a:rPr lang="en-US"/>
              <a:t>Edit Master text styles</a:t>
            </a:r>
          </a:p>
        </p:txBody>
      </p:sp>
      <p:sp>
        <p:nvSpPr>
          <p:cNvPr id="7" name="Text Placeholder 4">
            <a:extLst>
              <a:ext uri="{FF2B5EF4-FFF2-40B4-BE49-F238E27FC236}">
                <a16:creationId xmlns:a16="http://schemas.microsoft.com/office/drawing/2014/main" id="{3C6250CF-EADE-A974-5BD1-BD28E7CC09D5}"/>
              </a:ext>
            </a:extLst>
          </p:cNvPr>
          <p:cNvSpPr>
            <a:spLocks noGrp="1"/>
          </p:cNvSpPr>
          <p:nvPr>
            <p:ph type="body" sz="quarter" idx="11" hasCustomPrompt="1"/>
          </p:nvPr>
        </p:nvSpPr>
        <p:spPr>
          <a:xfrm>
            <a:off x="463367" y="366301"/>
            <a:ext cx="9914630" cy="575344"/>
          </a:xfrm>
          <a:prstGeom prst="rect">
            <a:avLst/>
          </a:prstGeom>
        </p:spPr>
        <p:txBody>
          <a:bodyPr lIns="0" tIns="0" rIns="0" bIns="0" anchor="ctr"/>
          <a:lstStyle>
            <a:lvl1pPr marL="0" indent="0">
              <a:lnSpc>
                <a:spcPct val="100000"/>
              </a:lnSpc>
              <a:spcBef>
                <a:spcPts val="0"/>
              </a:spcBef>
              <a:buNone/>
              <a:defRPr sz="3000" b="0" i="0">
                <a:solidFill>
                  <a:schemeClr val="bg1"/>
                </a:solidFill>
                <a:latin typeface="Proxima Nova Lt" panose="02000506030000020004" pitchFamily="50" charset="0"/>
                <a:cs typeface="Proxima Nova Lt" panose="02000506030000020004" pitchFamily="50" charset="0"/>
              </a:defRPr>
            </a:lvl1pPr>
          </a:lstStyle>
          <a:p>
            <a:pPr lvl="0"/>
            <a:r>
              <a:rPr lang="en-US"/>
              <a:t>Edit Master header styles</a:t>
            </a:r>
          </a:p>
        </p:txBody>
      </p:sp>
      <p:pic>
        <p:nvPicPr>
          <p:cNvPr id="8" name="Graphic 7">
            <a:extLst>
              <a:ext uri="{FF2B5EF4-FFF2-40B4-BE49-F238E27FC236}">
                <a16:creationId xmlns:a16="http://schemas.microsoft.com/office/drawing/2014/main" id="{43F88CD0-1EA5-629D-8EA4-FABCD8E520EB}"/>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520038" y="261722"/>
            <a:ext cx="1409630" cy="436787"/>
          </a:xfrm>
          <a:prstGeom prst="rect">
            <a:avLst/>
          </a:prstGeom>
        </p:spPr>
      </p:pic>
      <p:sp>
        <p:nvSpPr>
          <p:cNvPr id="5" name="Text Placeholder 13">
            <a:extLst>
              <a:ext uri="{FF2B5EF4-FFF2-40B4-BE49-F238E27FC236}">
                <a16:creationId xmlns:a16="http://schemas.microsoft.com/office/drawing/2014/main" id="{DF74FBFC-6E3A-8836-0AF6-E2D748172EE4}"/>
              </a:ext>
            </a:extLst>
          </p:cNvPr>
          <p:cNvSpPr>
            <a:spLocks noGrp="1"/>
          </p:cNvSpPr>
          <p:nvPr>
            <p:ph type="body" sz="quarter" idx="13" hasCustomPrompt="1"/>
          </p:nvPr>
        </p:nvSpPr>
        <p:spPr>
          <a:xfrm>
            <a:off x="463366" y="1494015"/>
            <a:ext cx="11284134" cy="2966460"/>
          </a:xfrm>
          <a:prstGeom prst="rect">
            <a:avLst/>
          </a:prstGeom>
        </p:spPr>
        <p:txBody>
          <a:bodyPr lIns="0" tIns="0" rIns="0" bIns="0" anchor="t"/>
          <a:lstStyle>
            <a:lvl1pPr marL="0" indent="0" algn="l">
              <a:lnSpc>
                <a:spcPct val="100000"/>
              </a:lnSpc>
              <a:spcBef>
                <a:spcPts val="0"/>
              </a:spcBef>
              <a:spcAft>
                <a:spcPts val="0"/>
              </a:spcAft>
              <a:buNone/>
              <a:defRPr sz="1200" b="0" i="0">
                <a:solidFill>
                  <a:schemeClr val="bg1"/>
                </a:solidFill>
                <a:latin typeface="Proxima Nova Lt" panose="02000506030000020004" pitchFamily="50" charset="0"/>
              </a:defRPr>
            </a:lvl1pPr>
          </a:lstStyle>
          <a:p>
            <a:pPr lvl="0"/>
            <a:r>
              <a:rPr lang="en-US"/>
              <a:t>Edit Master text styles</a:t>
            </a:r>
          </a:p>
        </p:txBody>
      </p:sp>
    </p:spTree>
    <p:extLst>
      <p:ext uri="{BB962C8B-B14F-4D97-AF65-F5344CB8AC3E}">
        <p14:creationId xmlns:p14="http://schemas.microsoft.com/office/powerpoint/2010/main" val="144124014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8.6. Greent skyline contents with header + sub">
    <p:spTree>
      <p:nvGrpSpPr>
        <p:cNvPr id="1" name=""/>
        <p:cNvGrpSpPr/>
        <p:nvPr/>
      </p:nvGrpSpPr>
      <p:grpSpPr>
        <a:xfrm>
          <a:off x="0" y="0"/>
          <a:ext cx="0" cy="0"/>
          <a:chOff x="0" y="0"/>
          <a:chExt cx="0" cy="0"/>
        </a:xfrm>
      </p:grpSpPr>
      <p:pic>
        <p:nvPicPr>
          <p:cNvPr id="3" name="Picture 2" descr="A city skyline at night&#10;&#10;Description automatically generated">
            <a:extLst>
              <a:ext uri="{FF2B5EF4-FFF2-40B4-BE49-F238E27FC236}">
                <a16:creationId xmlns:a16="http://schemas.microsoft.com/office/drawing/2014/main" id="{70CE6FBB-997D-3EDA-3E8F-CDB62AFBA5F3}"/>
              </a:ext>
            </a:extLst>
          </p:cNvPr>
          <p:cNvPicPr>
            <a:picLocks noChangeAspect="1"/>
          </p:cNvPicPr>
          <p:nvPr userDrawn="1"/>
        </p:nvPicPr>
        <p:blipFill rotWithShape="1">
          <a:blip r:embed="rId2" cstate="print">
            <a:alphaModFix amt="64000"/>
            <a:extLst>
              <a:ext uri="{28A0092B-C50C-407E-A947-70E740481C1C}">
                <a14:useLocalDpi xmlns:a14="http://schemas.microsoft.com/office/drawing/2010/main"/>
              </a:ext>
            </a:extLst>
          </a:blip>
          <a:srcRect/>
          <a:stretch/>
        </p:blipFill>
        <p:spPr>
          <a:xfrm>
            <a:off x="0" y="3262033"/>
            <a:ext cx="12204000" cy="3595967"/>
          </a:xfrm>
          <a:prstGeom prst="rect">
            <a:avLst/>
          </a:prstGeom>
        </p:spPr>
      </p:pic>
      <p:sp>
        <p:nvSpPr>
          <p:cNvPr id="2" name="Text Placeholder 4">
            <a:extLst>
              <a:ext uri="{FF2B5EF4-FFF2-40B4-BE49-F238E27FC236}">
                <a16:creationId xmlns:a16="http://schemas.microsoft.com/office/drawing/2014/main" id="{7D4204CA-7CB4-21A8-A585-7149C054AEA7}"/>
              </a:ext>
            </a:extLst>
          </p:cNvPr>
          <p:cNvSpPr>
            <a:spLocks noGrp="1"/>
          </p:cNvSpPr>
          <p:nvPr>
            <p:ph type="body" sz="quarter" idx="12" hasCustomPrompt="1"/>
          </p:nvPr>
        </p:nvSpPr>
        <p:spPr>
          <a:xfrm>
            <a:off x="463366" y="942989"/>
            <a:ext cx="11284132" cy="395872"/>
          </a:xfrm>
          <a:prstGeom prst="rect">
            <a:avLst/>
          </a:prstGeom>
        </p:spPr>
        <p:txBody>
          <a:bodyPr lIns="0" tIns="0" rIns="0" bIns="0" anchor="ctr"/>
          <a:lstStyle>
            <a:lvl1pPr marL="0" indent="0">
              <a:lnSpc>
                <a:spcPct val="100000"/>
              </a:lnSpc>
              <a:spcBef>
                <a:spcPts val="0"/>
              </a:spcBef>
              <a:buNone/>
              <a:defRPr sz="2000" b="0" i="0">
                <a:solidFill>
                  <a:schemeClr val="bg1"/>
                </a:solidFill>
                <a:latin typeface="Proxima Nova Rg" panose="02000506030000020004" pitchFamily="2" charset="0"/>
                <a:cs typeface="Proxima Nova Rg" panose="02000506030000020004" pitchFamily="2" charset="0"/>
              </a:defRPr>
            </a:lvl1pPr>
          </a:lstStyle>
          <a:p>
            <a:pPr lvl="0"/>
            <a:r>
              <a:rPr lang="en-US"/>
              <a:t>Edit Master text styles</a:t>
            </a:r>
          </a:p>
        </p:txBody>
      </p:sp>
      <p:sp>
        <p:nvSpPr>
          <p:cNvPr id="5" name="Text Placeholder 4">
            <a:extLst>
              <a:ext uri="{FF2B5EF4-FFF2-40B4-BE49-F238E27FC236}">
                <a16:creationId xmlns:a16="http://schemas.microsoft.com/office/drawing/2014/main" id="{55DF8A4A-B6A4-F969-8599-673024A31B96}"/>
              </a:ext>
            </a:extLst>
          </p:cNvPr>
          <p:cNvSpPr>
            <a:spLocks noGrp="1"/>
          </p:cNvSpPr>
          <p:nvPr>
            <p:ph type="body" sz="quarter" idx="11" hasCustomPrompt="1"/>
          </p:nvPr>
        </p:nvSpPr>
        <p:spPr>
          <a:xfrm>
            <a:off x="463367" y="366301"/>
            <a:ext cx="9914630" cy="575344"/>
          </a:xfrm>
          <a:prstGeom prst="rect">
            <a:avLst/>
          </a:prstGeom>
        </p:spPr>
        <p:txBody>
          <a:bodyPr lIns="0" tIns="0" rIns="0" bIns="0" anchor="ctr"/>
          <a:lstStyle>
            <a:lvl1pPr marL="0" indent="0">
              <a:lnSpc>
                <a:spcPct val="100000"/>
              </a:lnSpc>
              <a:spcBef>
                <a:spcPts val="0"/>
              </a:spcBef>
              <a:buNone/>
              <a:defRPr sz="3000" b="0" i="0">
                <a:solidFill>
                  <a:schemeClr val="bg1"/>
                </a:solidFill>
                <a:latin typeface="Proxima Nova Lt" panose="02000506030000020004" pitchFamily="50" charset="0"/>
                <a:cs typeface="Proxima Nova Lt" panose="02000506030000020004" pitchFamily="50" charset="0"/>
              </a:defRPr>
            </a:lvl1pPr>
          </a:lstStyle>
          <a:p>
            <a:pPr lvl="0"/>
            <a:r>
              <a:rPr lang="en-US"/>
              <a:t>Edit Master header styles</a:t>
            </a:r>
          </a:p>
        </p:txBody>
      </p:sp>
      <p:pic>
        <p:nvPicPr>
          <p:cNvPr id="7" name="Graphic 6">
            <a:extLst>
              <a:ext uri="{FF2B5EF4-FFF2-40B4-BE49-F238E27FC236}">
                <a16:creationId xmlns:a16="http://schemas.microsoft.com/office/drawing/2014/main" id="{D69BE70E-9968-1C27-19A1-CA2BF33E8A30}"/>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520038" y="261722"/>
            <a:ext cx="1409630" cy="436787"/>
          </a:xfrm>
          <a:prstGeom prst="rect">
            <a:avLst/>
          </a:prstGeom>
        </p:spPr>
      </p:pic>
    </p:spTree>
    <p:extLst>
      <p:ext uri="{BB962C8B-B14F-4D97-AF65-F5344CB8AC3E}">
        <p14:creationId xmlns:p14="http://schemas.microsoft.com/office/powerpoint/2010/main" val="383243864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8.7. Greent skyline contents with header">
    <p:spTree>
      <p:nvGrpSpPr>
        <p:cNvPr id="1" name=""/>
        <p:cNvGrpSpPr/>
        <p:nvPr/>
      </p:nvGrpSpPr>
      <p:grpSpPr>
        <a:xfrm>
          <a:off x="0" y="0"/>
          <a:ext cx="0" cy="0"/>
          <a:chOff x="0" y="0"/>
          <a:chExt cx="0" cy="0"/>
        </a:xfrm>
      </p:grpSpPr>
      <p:pic>
        <p:nvPicPr>
          <p:cNvPr id="3" name="Picture 2" descr="A city skyline at night&#10;&#10;Description automatically generated">
            <a:extLst>
              <a:ext uri="{FF2B5EF4-FFF2-40B4-BE49-F238E27FC236}">
                <a16:creationId xmlns:a16="http://schemas.microsoft.com/office/drawing/2014/main" id="{70CE6FBB-997D-3EDA-3E8F-CDB62AFBA5F3}"/>
              </a:ext>
            </a:extLst>
          </p:cNvPr>
          <p:cNvPicPr>
            <a:picLocks noChangeAspect="1"/>
          </p:cNvPicPr>
          <p:nvPr userDrawn="1"/>
        </p:nvPicPr>
        <p:blipFill rotWithShape="1">
          <a:blip r:embed="rId2" cstate="print">
            <a:alphaModFix amt="64000"/>
            <a:extLst>
              <a:ext uri="{28A0092B-C50C-407E-A947-70E740481C1C}">
                <a14:useLocalDpi xmlns:a14="http://schemas.microsoft.com/office/drawing/2010/main"/>
              </a:ext>
            </a:extLst>
          </a:blip>
          <a:srcRect/>
          <a:stretch/>
        </p:blipFill>
        <p:spPr>
          <a:xfrm>
            <a:off x="0" y="3262033"/>
            <a:ext cx="12204000" cy="3595967"/>
          </a:xfrm>
          <a:prstGeom prst="rect">
            <a:avLst/>
          </a:prstGeom>
        </p:spPr>
      </p:pic>
      <p:sp>
        <p:nvSpPr>
          <p:cNvPr id="2" name="Text Placeholder 4">
            <a:extLst>
              <a:ext uri="{FF2B5EF4-FFF2-40B4-BE49-F238E27FC236}">
                <a16:creationId xmlns:a16="http://schemas.microsoft.com/office/drawing/2014/main" id="{ABC44FA8-F1F0-FECC-99CC-DE0C9A925421}"/>
              </a:ext>
            </a:extLst>
          </p:cNvPr>
          <p:cNvSpPr>
            <a:spLocks noGrp="1"/>
          </p:cNvSpPr>
          <p:nvPr>
            <p:ph type="body" sz="quarter" idx="11" hasCustomPrompt="1"/>
          </p:nvPr>
        </p:nvSpPr>
        <p:spPr>
          <a:xfrm>
            <a:off x="463367" y="366301"/>
            <a:ext cx="9914630" cy="575344"/>
          </a:xfrm>
          <a:prstGeom prst="rect">
            <a:avLst/>
          </a:prstGeom>
        </p:spPr>
        <p:txBody>
          <a:bodyPr lIns="0" tIns="0" rIns="0" bIns="0" anchor="ctr"/>
          <a:lstStyle>
            <a:lvl1pPr marL="0" indent="0">
              <a:lnSpc>
                <a:spcPct val="100000"/>
              </a:lnSpc>
              <a:spcBef>
                <a:spcPts val="0"/>
              </a:spcBef>
              <a:buNone/>
              <a:defRPr sz="3000" b="0" i="0">
                <a:solidFill>
                  <a:schemeClr val="bg1"/>
                </a:solidFill>
                <a:latin typeface="Proxima Nova Lt" panose="02000506030000020004" pitchFamily="50" charset="0"/>
                <a:cs typeface="Proxima Nova Lt" panose="02000506030000020004" pitchFamily="50" charset="0"/>
              </a:defRPr>
            </a:lvl1pPr>
          </a:lstStyle>
          <a:p>
            <a:pPr lvl="0"/>
            <a:r>
              <a:rPr lang="en-US"/>
              <a:t>Edit Master header styles</a:t>
            </a:r>
          </a:p>
        </p:txBody>
      </p:sp>
      <p:pic>
        <p:nvPicPr>
          <p:cNvPr id="5" name="Graphic 4">
            <a:extLst>
              <a:ext uri="{FF2B5EF4-FFF2-40B4-BE49-F238E27FC236}">
                <a16:creationId xmlns:a16="http://schemas.microsoft.com/office/drawing/2014/main" id="{60E8BCB9-61C2-2BF5-5ED0-9E3A8DEAFF6C}"/>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520038" y="261722"/>
            <a:ext cx="1409630" cy="436787"/>
          </a:xfrm>
          <a:prstGeom prst="rect">
            <a:avLst/>
          </a:prstGeom>
        </p:spPr>
      </p:pic>
    </p:spTree>
    <p:extLst>
      <p:ext uri="{BB962C8B-B14F-4D97-AF65-F5344CB8AC3E}">
        <p14:creationId xmlns:p14="http://schemas.microsoft.com/office/powerpoint/2010/main" val="68619733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8.8. Greent skyline contents with logo">
    <p:spTree>
      <p:nvGrpSpPr>
        <p:cNvPr id="1" name=""/>
        <p:cNvGrpSpPr/>
        <p:nvPr/>
      </p:nvGrpSpPr>
      <p:grpSpPr>
        <a:xfrm>
          <a:off x="0" y="0"/>
          <a:ext cx="0" cy="0"/>
          <a:chOff x="0" y="0"/>
          <a:chExt cx="0" cy="0"/>
        </a:xfrm>
      </p:grpSpPr>
      <p:pic>
        <p:nvPicPr>
          <p:cNvPr id="3" name="Picture 2" descr="A city skyline at night&#10;&#10;Description automatically generated">
            <a:extLst>
              <a:ext uri="{FF2B5EF4-FFF2-40B4-BE49-F238E27FC236}">
                <a16:creationId xmlns:a16="http://schemas.microsoft.com/office/drawing/2014/main" id="{70CE6FBB-997D-3EDA-3E8F-CDB62AFBA5F3}"/>
              </a:ext>
            </a:extLst>
          </p:cNvPr>
          <p:cNvPicPr>
            <a:picLocks noChangeAspect="1"/>
          </p:cNvPicPr>
          <p:nvPr userDrawn="1"/>
        </p:nvPicPr>
        <p:blipFill rotWithShape="1">
          <a:blip r:embed="rId2" cstate="print">
            <a:alphaModFix amt="64000"/>
            <a:extLst>
              <a:ext uri="{28A0092B-C50C-407E-A947-70E740481C1C}">
                <a14:useLocalDpi xmlns:a14="http://schemas.microsoft.com/office/drawing/2010/main"/>
              </a:ext>
            </a:extLst>
          </a:blip>
          <a:srcRect/>
          <a:stretch/>
        </p:blipFill>
        <p:spPr>
          <a:xfrm>
            <a:off x="0" y="3262033"/>
            <a:ext cx="12204000" cy="3595967"/>
          </a:xfrm>
          <a:prstGeom prst="rect">
            <a:avLst/>
          </a:prstGeom>
        </p:spPr>
      </p:pic>
      <p:pic>
        <p:nvPicPr>
          <p:cNvPr id="5" name="Graphic 4">
            <a:extLst>
              <a:ext uri="{FF2B5EF4-FFF2-40B4-BE49-F238E27FC236}">
                <a16:creationId xmlns:a16="http://schemas.microsoft.com/office/drawing/2014/main" id="{370EC604-4A61-47B6-B56F-B164098381EA}"/>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520038" y="261722"/>
            <a:ext cx="1409630" cy="436787"/>
          </a:xfrm>
          <a:prstGeom prst="rect">
            <a:avLst/>
          </a:prstGeom>
        </p:spPr>
      </p:pic>
    </p:spTree>
    <p:extLst>
      <p:ext uri="{BB962C8B-B14F-4D97-AF65-F5344CB8AC3E}">
        <p14:creationId xmlns:p14="http://schemas.microsoft.com/office/powerpoint/2010/main" val="13570726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2. Agenda">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9A26519-8878-C4EC-484D-3E2261D6B58D}"/>
              </a:ext>
            </a:extLst>
          </p:cNvPr>
          <p:cNvSpPr txBox="1"/>
          <p:nvPr userDrawn="1"/>
        </p:nvSpPr>
        <p:spPr>
          <a:xfrm rot="16200000">
            <a:off x="2034695" y="2579401"/>
            <a:ext cx="3407872" cy="584775"/>
          </a:xfrm>
          <a:prstGeom prst="rect">
            <a:avLst/>
          </a:prstGeom>
          <a:noFill/>
        </p:spPr>
        <p:txBody>
          <a:bodyPr wrap="square" rtlCol="0">
            <a:spAutoFit/>
          </a:bodyPr>
          <a:lstStyle/>
          <a:p>
            <a:pPr algn="r"/>
            <a:r>
              <a:rPr lang="en-ZA" sz="3200" b="0" i="0">
                <a:solidFill>
                  <a:schemeClr val="accent2"/>
                </a:solidFill>
                <a:latin typeface="Proxima Nova Rg" panose="02000506030000020004" pitchFamily="2" charset="0"/>
              </a:rPr>
              <a:t>Agenda</a:t>
            </a:r>
            <a:endParaRPr lang="en-GB" sz="3200" b="0" i="0">
              <a:solidFill>
                <a:schemeClr val="accent2"/>
              </a:solidFill>
              <a:latin typeface="Proxima Nova Rg" panose="02000506030000020004" pitchFamily="2" charset="0"/>
            </a:endParaRPr>
          </a:p>
        </p:txBody>
      </p:sp>
      <p:sp>
        <p:nvSpPr>
          <p:cNvPr id="6" name="Text Placeholder 3">
            <a:extLst>
              <a:ext uri="{FF2B5EF4-FFF2-40B4-BE49-F238E27FC236}">
                <a16:creationId xmlns:a16="http://schemas.microsoft.com/office/drawing/2014/main" id="{4EC0BD6C-76C1-BD00-21FB-0854CB568C39}"/>
              </a:ext>
            </a:extLst>
          </p:cNvPr>
          <p:cNvSpPr>
            <a:spLocks noGrp="1"/>
          </p:cNvSpPr>
          <p:nvPr>
            <p:ph type="body" sz="quarter" idx="10" hasCustomPrompt="1"/>
          </p:nvPr>
        </p:nvSpPr>
        <p:spPr>
          <a:xfrm>
            <a:off x="4119796" y="1167854"/>
            <a:ext cx="5786437" cy="3595370"/>
          </a:xfrm>
          <a:prstGeom prst="rect">
            <a:avLst/>
          </a:prstGeom>
        </p:spPr>
        <p:txBody>
          <a:bodyPr/>
          <a:lstStyle>
            <a:lvl1pPr marL="228600" indent="-228600">
              <a:buClr>
                <a:srgbClr val="BCD727"/>
              </a:buClr>
              <a:buSzPct val="60000"/>
              <a:buFont typeface="Verdana" panose="020B0604030504040204" pitchFamily="34" charset="0"/>
              <a:buChar char="•"/>
              <a:defRPr sz="2000" b="0" i="0">
                <a:solidFill>
                  <a:schemeClr val="tx2"/>
                </a:solidFill>
                <a:latin typeface="Proxima Nova Lt" panose="02000506030000020004" pitchFamily="50" charset="0"/>
              </a:defRPr>
            </a:lvl1pPr>
            <a:lvl2pPr marL="800100" indent="-342900">
              <a:buSzPct val="60000"/>
              <a:buFont typeface="Verdana" panose="020B0604030504040204" pitchFamily="34" charset="0"/>
              <a:buChar char="•"/>
              <a:defRPr sz="2000" b="0" i="0">
                <a:solidFill>
                  <a:schemeClr val="bg2"/>
                </a:solidFill>
                <a:latin typeface="Proxima Nova Lt" panose="02000506030000020004" pitchFamily="50" charset="0"/>
              </a:defRPr>
            </a:lvl2pPr>
            <a:lvl3pPr>
              <a:defRPr>
                <a:solidFill>
                  <a:srgbClr val="7F7F7F"/>
                </a:solidFill>
                <a:latin typeface="Proxima Nova Lt" panose="02000506030000020004" pitchFamily="50" charset="0"/>
              </a:defRPr>
            </a:lvl3pPr>
            <a:lvl4pPr>
              <a:defRPr>
                <a:solidFill>
                  <a:srgbClr val="7F7F7F"/>
                </a:solidFill>
                <a:latin typeface="Proxima Nova Lt" panose="02000506030000020004" pitchFamily="50" charset="0"/>
              </a:defRPr>
            </a:lvl4pPr>
            <a:lvl5pPr>
              <a:defRPr>
                <a:solidFill>
                  <a:srgbClr val="7F7F7F"/>
                </a:solidFill>
                <a:latin typeface="Proxima Nova Lt" panose="02000506030000020004" pitchFamily="50" charset="0"/>
              </a:defRPr>
            </a:lvl5pPr>
          </a:lstStyle>
          <a:p>
            <a:pPr lvl="0"/>
            <a:r>
              <a:rPr lang="en-US"/>
              <a:t>Add contents items here</a:t>
            </a:r>
          </a:p>
          <a:p>
            <a:pPr lvl="0"/>
            <a:r>
              <a:rPr lang="en-US"/>
              <a:t>Another one</a:t>
            </a:r>
          </a:p>
          <a:p>
            <a:pPr lvl="0"/>
            <a:r>
              <a:rPr lang="en-US"/>
              <a:t>And another</a:t>
            </a:r>
          </a:p>
          <a:p>
            <a:pPr lvl="1"/>
            <a:endParaRPr lang="en-GB"/>
          </a:p>
        </p:txBody>
      </p:sp>
      <p:pic>
        <p:nvPicPr>
          <p:cNvPr id="2" name="Picture 1">
            <a:extLst>
              <a:ext uri="{FF2B5EF4-FFF2-40B4-BE49-F238E27FC236}">
                <a16:creationId xmlns:a16="http://schemas.microsoft.com/office/drawing/2014/main" id="{44AFB826-ED70-B064-379E-835D3643BDD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520038" y="240458"/>
            <a:ext cx="1430893" cy="465756"/>
          </a:xfrm>
          <a:prstGeom prst="rect">
            <a:avLst/>
          </a:prstGeom>
        </p:spPr>
      </p:pic>
    </p:spTree>
    <p:extLst>
      <p:ext uri="{BB962C8B-B14F-4D97-AF65-F5344CB8AC3E}">
        <p14:creationId xmlns:p14="http://schemas.microsoft.com/office/powerpoint/2010/main" val="395957423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8.9. Greent skyline contents blank">
    <p:spTree>
      <p:nvGrpSpPr>
        <p:cNvPr id="1" name=""/>
        <p:cNvGrpSpPr/>
        <p:nvPr/>
      </p:nvGrpSpPr>
      <p:grpSpPr>
        <a:xfrm>
          <a:off x="0" y="0"/>
          <a:ext cx="0" cy="0"/>
          <a:chOff x="0" y="0"/>
          <a:chExt cx="0" cy="0"/>
        </a:xfrm>
      </p:grpSpPr>
      <p:pic>
        <p:nvPicPr>
          <p:cNvPr id="3" name="Picture 2" descr="A city skyline at night&#10;&#10;Description automatically generated">
            <a:extLst>
              <a:ext uri="{FF2B5EF4-FFF2-40B4-BE49-F238E27FC236}">
                <a16:creationId xmlns:a16="http://schemas.microsoft.com/office/drawing/2014/main" id="{70CE6FBB-997D-3EDA-3E8F-CDB62AFBA5F3}"/>
              </a:ext>
            </a:extLst>
          </p:cNvPr>
          <p:cNvPicPr>
            <a:picLocks noChangeAspect="1"/>
          </p:cNvPicPr>
          <p:nvPr userDrawn="1"/>
        </p:nvPicPr>
        <p:blipFill rotWithShape="1">
          <a:blip r:embed="rId2" cstate="print">
            <a:alphaModFix amt="64000"/>
            <a:extLst>
              <a:ext uri="{28A0092B-C50C-407E-A947-70E740481C1C}">
                <a14:useLocalDpi xmlns:a14="http://schemas.microsoft.com/office/drawing/2010/main"/>
              </a:ext>
            </a:extLst>
          </a:blip>
          <a:srcRect/>
          <a:stretch/>
        </p:blipFill>
        <p:spPr>
          <a:xfrm>
            <a:off x="0" y="3262033"/>
            <a:ext cx="12204000" cy="3595967"/>
          </a:xfrm>
          <a:prstGeom prst="rect">
            <a:avLst/>
          </a:prstGeom>
        </p:spPr>
      </p:pic>
    </p:spTree>
    <p:extLst>
      <p:ext uri="{BB962C8B-B14F-4D97-AF65-F5344CB8AC3E}">
        <p14:creationId xmlns:p14="http://schemas.microsoft.com/office/powerpoint/2010/main" val="276906127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8.10. Green skyline divider">
    <p:spTree>
      <p:nvGrpSpPr>
        <p:cNvPr id="1" name=""/>
        <p:cNvGrpSpPr/>
        <p:nvPr/>
      </p:nvGrpSpPr>
      <p:grpSpPr>
        <a:xfrm>
          <a:off x="0" y="0"/>
          <a:ext cx="0" cy="0"/>
          <a:chOff x="0" y="0"/>
          <a:chExt cx="0" cy="0"/>
        </a:xfrm>
      </p:grpSpPr>
      <p:pic>
        <p:nvPicPr>
          <p:cNvPr id="3" name="Picture 2" descr="A city skyline at night&#10;&#10;Description automatically generated">
            <a:extLst>
              <a:ext uri="{FF2B5EF4-FFF2-40B4-BE49-F238E27FC236}">
                <a16:creationId xmlns:a16="http://schemas.microsoft.com/office/drawing/2014/main" id="{70CE6FBB-997D-3EDA-3E8F-CDB62AFBA5F3}"/>
              </a:ext>
            </a:extLst>
          </p:cNvPr>
          <p:cNvPicPr>
            <a:picLocks noChangeAspect="1"/>
          </p:cNvPicPr>
          <p:nvPr userDrawn="1"/>
        </p:nvPicPr>
        <p:blipFill rotWithShape="1">
          <a:blip r:embed="rId2" cstate="print">
            <a:alphaModFix amt="64000"/>
            <a:extLst>
              <a:ext uri="{28A0092B-C50C-407E-A947-70E740481C1C}">
                <a14:useLocalDpi xmlns:a14="http://schemas.microsoft.com/office/drawing/2010/main"/>
              </a:ext>
            </a:extLst>
          </a:blip>
          <a:srcRect/>
          <a:stretch/>
        </p:blipFill>
        <p:spPr>
          <a:xfrm>
            <a:off x="0" y="3262033"/>
            <a:ext cx="12204000" cy="3595967"/>
          </a:xfrm>
          <a:prstGeom prst="rect">
            <a:avLst/>
          </a:prstGeom>
        </p:spPr>
      </p:pic>
      <p:pic>
        <p:nvPicPr>
          <p:cNvPr id="5" name="Graphic 4">
            <a:extLst>
              <a:ext uri="{FF2B5EF4-FFF2-40B4-BE49-F238E27FC236}">
                <a16:creationId xmlns:a16="http://schemas.microsoft.com/office/drawing/2014/main" id="{60E8BCB9-61C2-2BF5-5ED0-9E3A8DEAFF6C}"/>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520038" y="261722"/>
            <a:ext cx="1409630" cy="436787"/>
          </a:xfrm>
          <a:prstGeom prst="rect">
            <a:avLst/>
          </a:prstGeom>
        </p:spPr>
      </p:pic>
      <p:sp>
        <p:nvSpPr>
          <p:cNvPr id="4" name="Text Placeholder 4">
            <a:extLst>
              <a:ext uri="{FF2B5EF4-FFF2-40B4-BE49-F238E27FC236}">
                <a16:creationId xmlns:a16="http://schemas.microsoft.com/office/drawing/2014/main" id="{DCBB75F2-62E0-E46C-CDD8-176579C932D0}"/>
              </a:ext>
            </a:extLst>
          </p:cNvPr>
          <p:cNvSpPr>
            <a:spLocks noGrp="1"/>
          </p:cNvSpPr>
          <p:nvPr>
            <p:ph type="body" sz="quarter" idx="11" hasCustomPrompt="1"/>
          </p:nvPr>
        </p:nvSpPr>
        <p:spPr>
          <a:xfrm>
            <a:off x="1125368" y="1652954"/>
            <a:ext cx="9941263" cy="1131558"/>
          </a:xfrm>
          <a:prstGeom prst="rect">
            <a:avLst/>
          </a:prstGeom>
        </p:spPr>
        <p:txBody>
          <a:bodyPr lIns="0" tIns="0" rIns="0" bIns="0" anchor="ctr"/>
          <a:lstStyle>
            <a:lvl1pPr marL="0" indent="0" algn="ctr">
              <a:lnSpc>
                <a:spcPct val="100000"/>
              </a:lnSpc>
              <a:spcBef>
                <a:spcPts val="0"/>
              </a:spcBef>
              <a:buNone/>
              <a:defRPr sz="3000" b="0" i="0">
                <a:solidFill>
                  <a:schemeClr val="bg1"/>
                </a:solidFill>
                <a:latin typeface="Proxima Nova Lt" panose="02000506030000020004" pitchFamily="50" charset="0"/>
                <a:cs typeface="Proxima Nova Lt" panose="02000506030000020004" pitchFamily="50" charset="0"/>
              </a:defRPr>
            </a:lvl1pPr>
          </a:lstStyle>
          <a:p>
            <a:pPr lvl="0"/>
            <a:r>
              <a:rPr lang="en-US"/>
              <a:t>Divider page heading</a:t>
            </a:r>
          </a:p>
        </p:txBody>
      </p:sp>
    </p:spTree>
    <p:extLst>
      <p:ext uri="{BB962C8B-B14F-4D97-AF65-F5344CB8AC3E}">
        <p14:creationId xmlns:p14="http://schemas.microsoft.com/office/powerpoint/2010/main" val="318910768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9.1. Grey contents page">
    <p:spTree>
      <p:nvGrpSpPr>
        <p:cNvPr id="1" name=""/>
        <p:cNvGrpSpPr/>
        <p:nvPr/>
      </p:nvGrpSpPr>
      <p:grpSpPr>
        <a:xfrm>
          <a:off x="0" y="0"/>
          <a:ext cx="0" cy="0"/>
          <a:chOff x="0" y="0"/>
          <a:chExt cx="0" cy="0"/>
        </a:xfrm>
      </p:grpSpPr>
      <p:pic>
        <p:nvPicPr>
          <p:cNvPr id="11" name="Graphic 3">
            <a:extLst>
              <a:ext uri="{FF2B5EF4-FFF2-40B4-BE49-F238E27FC236}">
                <a16:creationId xmlns:a16="http://schemas.microsoft.com/office/drawing/2014/main" id="{2252F39C-A3E2-7BF6-AC64-C5544E83466D}"/>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10520038" y="263004"/>
            <a:ext cx="1409630" cy="434745"/>
          </a:xfrm>
          <a:prstGeom prst="rect">
            <a:avLst/>
          </a:prstGeom>
        </p:spPr>
      </p:pic>
      <p:sp>
        <p:nvSpPr>
          <p:cNvPr id="5" name="Text Placeholder 4">
            <a:extLst>
              <a:ext uri="{FF2B5EF4-FFF2-40B4-BE49-F238E27FC236}">
                <a16:creationId xmlns:a16="http://schemas.microsoft.com/office/drawing/2014/main" id="{8FCAB318-1295-FCB8-88F2-B16849C347BA}"/>
              </a:ext>
            </a:extLst>
          </p:cNvPr>
          <p:cNvSpPr>
            <a:spLocks noGrp="1"/>
          </p:cNvSpPr>
          <p:nvPr>
            <p:ph type="body" sz="quarter" idx="12" hasCustomPrompt="1"/>
          </p:nvPr>
        </p:nvSpPr>
        <p:spPr>
          <a:xfrm>
            <a:off x="463366" y="941645"/>
            <a:ext cx="11284132" cy="395872"/>
          </a:xfrm>
          <a:prstGeom prst="rect">
            <a:avLst/>
          </a:prstGeom>
        </p:spPr>
        <p:txBody>
          <a:bodyPr lIns="0" tIns="0" rIns="0" bIns="0" anchor="ctr"/>
          <a:lstStyle>
            <a:lvl1pPr marL="0" indent="0">
              <a:lnSpc>
                <a:spcPct val="100000"/>
              </a:lnSpc>
              <a:spcBef>
                <a:spcPts val="0"/>
              </a:spcBef>
              <a:buNone/>
              <a:defRPr sz="2000" b="0" i="0">
                <a:solidFill>
                  <a:schemeClr val="bg1"/>
                </a:solidFill>
                <a:latin typeface="Proxima Nova Rg" panose="02000506030000020004" pitchFamily="2" charset="0"/>
                <a:cs typeface="Proxima Nova Rg" panose="02000506030000020004" pitchFamily="2" charset="0"/>
              </a:defRPr>
            </a:lvl1pPr>
          </a:lstStyle>
          <a:p>
            <a:pPr lvl="0"/>
            <a:r>
              <a:rPr lang="en-US"/>
              <a:t>Edit Master subhead styles</a:t>
            </a:r>
          </a:p>
        </p:txBody>
      </p:sp>
      <p:sp>
        <p:nvSpPr>
          <p:cNvPr id="6" name="Text Placeholder 4">
            <a:extLst>
              <a:ext uri="{FF2B5EF4-FFF2-40B4-BE49-F238E27FC236}">
                <a16:creationId xmlns:a16="http://schemas.microsoft.com/office/drawing/2014/main" id="{EA19B510-54EE-0804-EE22-D5C92EC62883}"/>
              </a:ext>
            </a:extLst>
          </p:cNvPr>
          <p:cNvSpPr>
            <a:spLocks noGrp="1"/>
          </p:cNvSpPr>
          <p:nvPr>
            <p:ph type="body" sz="quarter" idx="11" hasCustomPrompt="1"/>
          </p:nvPr>
        </p:nvSpPr>
        <p:spPr>
          <a:xfrm>
            <a:off x="463366" y="366301"/>
            <a:ext cx="9950141" cy="575344"/>
          </a:xfrm>
          <a:prstGeom prst="rect">
            <a:avLst/>
          </a:prstGeom>
        </p:spPr>
        <p:txBody>
          <a:bodyPr lIns="0" tIns="0" rIns="0" bIns="0" anchor="ctr"/>
          <a:lstStyle>
            <a:lvl1pPr marL="0" indent="0">
              <a:lnSpc>
                <a:spcPct val="100000"/>
              </a:lnSpc>
              <a:spcBef>
                <a:spcPts val="0"/>
              </a:spcBef>
              <a:buNone/>
              <a:defRPr sz="3000" b="0" i="0">
                <a:solidFill>
                  <a:schemeClr val="bg1"/>
                </a:solidFill>
                <a:latin typeface="Proxima Nova Lt" panose="02000506030000020004" pitchFamily="50" charset="0"/>
                <a:cs typeface="Proxima Nova Lt" panose="02000506030000020004" pitchFamily="50" charset="0"/>
              </a:defRPr>
            </a:lvl1pPr>
          </a:lstStyle>
          <a:p>
            <a:pPr lvl="0"/>
            <a:r>
              <a:rPr lang="en-US"/>
              <a:t>Edit Master header styles</a:t>
            </a:r>
          </a:p>
        </p:txBody>
      </p:sp>
      <p:sp>
        <p:nvSpPr>
          <p:cNvPr id="7" name="Text Placeholder 13">
            <a:extLst>
              <a:ext uri="{FF2B5EF4-FFF2-40B4-BE49-F238E27FC236}">
                <a16:creationId xmlns:a16="http://schemas.microsoft.com/office/drawing/2014/main" id="{88EDDA97-ED8C-4D76-40D5-39900EB94DF3}"/>
              </a:ext>
            </a:extLst>
          </p:cNvPr>
          <p:cNvSpPr>
            <a:spLocks noGrp="1"/>
          </p:cNvSpPr>
          <p:nvPr>
            <p:ph type="body" sz="quarter" idx="13" hasCustomPrompt="1"/>
          </p:nvPr>
        </p:nvSpPr>
        <p:spPr>
          <a:xfrm>
            <a:off x="463366" y="1482617"/>
            <a:ext cx="11284134" cy="3263106"/>
          </a:xfrm>
          <a:prstGeom prst="rect">
            <a:avLst/>
          </a:prstGeom>
        </p:spPr>
        <p:txBody>
          <a:bodyPr lIns="0" tIns="0" rIns="0" bIns="0" anchor="t"/>
          <a:lstStyle>
            <a:lvl1pPr marL="0" indent="0" algn="l">
              <a:lnSpc>
                <a:spcPct val="100000"/>
              </a:lnSpc>
              <a:spcBef>
                <a:spcPts val="0"/>
              </a:spcBef>
              <a:spcAft>
                <a:spcPts val="0"/>
              </a:spcAft>
              <a:buNone/>
              <a:defRPr sz="1200" b="0" i="0">
                <a:solidFill>
                  <a:schemeClr val="bg1"/>
                </a:solidFill>
                <a:latin typeface="Proxima Nova Lt" panose="02000506030000020004" pitchFamily="50" charset="0"/>
              </a:defRPr>
            </a:lvl1pPr>
          </a:lstStyle>
          <a:p>
            <a:pPr lvl="0"/>
            <a:r>
              <a:rPr lang="en-US"/>
              <a:t>Edit Master copy styles</a:t>
            </a:r>
          </a:p>
        </p:txBody>
      </p:sp>
    </p:spTree>
    <p:extLst>
      <p:ext uri="{BB962C8B-B14F-4D97-AF65-F5344CB8AC3E}">
        <p14:creationId xmlns:p14="http://schemas.microsoft.com/office/powerpoint/2010/main" val="212248282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9.2. Grey contents page with header + sub">
    <p:spTree>
      <p:nvGrpSpPr>
        <p:cNvPr id="1" name=""/>
        <p:cNvGrpSpPr/>
        <p:nvPr/>
      </p:nvGrpSpPr>
      <p:grpSpPr>
        <a:xfrm>
          <a:off x="0" y="0"/>
          <a:ext cx="0" cy="0"/>
          <a:chOff x="0" y="0"/>
          <a:chExt cx="0" cy="0"/>
        </a:xfrm>
      </p:grpSpPr>
      <p:sp>
        <p:nvSpPr>
          <p:cNvPr id="2" name="Text Placeholder 4">
            <a:extLst>
              <a:ext uri="{FF2B5EF4-FFF2-40B4-BE49-F238E27FC236}">
                <a16:creationId xmlns:a16="http://schemas.microsoft.com/office/drawing/2014/main" id="{80189AE2-D80B-B83E-CD69-85E55FA6221B}"/>
              </a:ext>
            </a:extLst>
          </p:cNvPr>
          <p:cNvSpPr>
            <a:spLocks noGrp="1"/>
          </p:cNvSpPr>
          <p:nvPr>
            <p:ph type="body" sz="quarter" idx="12" hasCustomPrompt="1"/>
          </p:nvPr>
        </p:nvSpPr>
        <p:spPr>
          <a:xfrm>
            <a:off x="463366" y="941645"/>
            <a:ext cx="11284132" cy="395872"/>
          </a:xfrm>
          <a:prstGeom prst="rect">
            <a:avLst/>
          </a:prstGeom>
        </p:spPr>
        <p:txBody>
          <a:bodyPr lIns="0" tIns="0" rIns="0" bIns="0" anchor="ctr"/>
          <a:lstStyle>
            <a:lvl1pPr marL="0" indent="0">
              <a:lnSpc>
                <a:spcPct val="100000"/>
              </a:lnSpc>
              <a:spcBef>
                <a:spcPts val="0"/>
              </a:spcBef>
              <a:buNone/>
              <a:defRPr sz="2000" b="0" i="0">
                <a:solidFill>
                  <a:schemeClr val="bg1"/>
                </a:solidFill>
                <a:latin typeface="Proxima Nova Rg" panose="02000506030000020004" pitchFamily="2" charset="0"/>
                <a:cs typeface="Proxima Nova Rg" panose="02000506030000020004" pitchFamily="2" charset="0"/>
              </a:defRPr>
            </a:lvl1pPr>
          </a:lstStyle>
          <a:p>
            <a:pPr lvl="0"/>
            <a:r>
              <a:rPr lang="en-US"/>
              <a:t>Edit Master subhead styles</a:t>
            </a:r>
          </a:p>
        </p:txBody>
      </p:sp>
      <p:pic>
        <p:nvPicPr>
          <p:cNvPr id="3" name="Graphic 3">
            <a:extLst>
              <a:ext uri="{FF2B5EF4-FFF2-40B4-BE49-F238E27FC236}">
                <a16:creationId xmlns:a16="http://schemas.microsoft.com/office/drawing/2014/main" id="{30E1B5BF-6880-7BB3-9F7B-D9DEB26C0FFE}"/>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10520038" y="263004"/>
            <a:ext cx="1409630" cy="434745"/>
          </a:xfrm>
          <a:prstGeom prst="rect">
            <a:avLst/>
          </a:prstGeom>
        </p:spPr>
      </p:pic>
      <p:sp>
        <p:nvSpPr>
          <p:cNvPr id="4" name="Text Placeholder 4">
            <a:extLst>
              <a:ext uri="{FF2B5EF4-FFF2-40B4-BE49-F238E27FC236}">
                <a16:creationId xmlns:a16="http://schemas.microsoft.com/office/drawing/2014/main" id="{1586EDE6-95E2-629F-199A-89A5615E088F}"/>
              </a:ext>
            </a:extLst>
          </p:cNvPr>
          <p:cNvSpPr>
            <a:spLocks noGrp="1"/>
          </p:cNvSpPr>
          <p:nvPr>
            <p:ph type="body" sz="quarter" idx="11" hasCustomPrompt="1"/>
          </p:nvPr>
        </p:nvSpPr>
        <p:spPr>
          <a:xfrm>
            <a:off x="463366" y="366301"/>
            <a:ext cx="9950141" cy="575344"/>
          </a:xfrm>
          <a:prstGeom prst="rect">
            <a:avLst/>
          </a:prstGeom>
        </p:spPr>
        <p:txBody>
          <a:bodyPr lIns="0" tIns="0" rIns="0" bIns="0" anchor="ctr"/>
          <a:lstStyle>
            <a:lvl1pPr marL="0" indent="0">
              <a:lnSpc>
                <a:spcPct val="100000"/>
              </a:lnSpc>
              <a:spcBef>
                <a:spcPts val="0"/>
              </a:spcBef>
              <a:buNone/>
              <a:defRPr sz="3000" b="0" i="0">
                <a:solidFill>
                  <a:schemeClr val="bg1"/>
                </a:solidFill>
                <a:latin typeface="Proxima Nova Lt" panose="02000506030000020004" pitchFamily="50" charset="0"/>
                <a:cs typeface="Proxima Nova Lt" panose="02000506030000020004" pitchFamily="50" charset="0"/>
              </a:defRPr>
            </a:lvl1pPr>
          </a:lstStyle>
          <a:p>
            <a:pPr lvl="0"/>
            <a:r>
              <a:rPr lang="en-US"/>
              <a:t>Edit Master header styles</a:t>
            </a:r>
          </a:p>
        </p:txBody>
      </p:sp>
    </p:spTree>
    <p:extLst>
      <p:ext uri="{BB962C8B-B14F-4D97-AF65-F5344CB8AC3E}">
        <p14:creationId xmlns:p14="http://schemas.microsoft.com/office/powerpoint/2010/main" val="220029088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9.3. Grey contents with header">
    <p:spTree>
      <p:nvGrpSpPr>
        <p:cNvPr id="1" name=""/>
        <p:cNvGrpSpPr/>
        <p:nvPr/>
      </p:nvGrpSpPr>
      <p:grpSpPr>
        <a:xfrm>
          <a:off x="0" y="0"/>
          <a:ext cx="0" cy="0"/>
          <a:chOff x="0" y="0"/>
          <a:chExt cx="0" cy="0"/>
        </a:xfrm>
      </p:grpSpPr>
      <p:pic>
        <p:nvPicPr>
          <p:cNvPr id="3" name="Graphic 3">
            <a:extLst>
              <a:ext uri="{FF2B5EF4-FFF2-40B4-BE49-F238E27FC236}">
                <a16:creationId xmlns:a16="http://schemas.microsoft.com/office/drawing/2014/main" id="{ADFB4AD3-0835-7DC8-2D66-D29FB307B2F5}"/>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10520038" y="263004"/>
            <a:ext cx="1409630" cy="434745"/>
          </a:xfrm>
          <a:prstGeom prst="rect">
            <a:avLst/>
          </a:prstGeom>
        </p:spPr>
      </p:pic>
      <p:sp>
        <p:nvSpPr>
          <p:cNvPr id="4" name="Text Placeholder 4">
            <a:extLst>
              <a:ext uri="{FF2B5EF4-FFF2-40B4-BE49-F238E27FC236}">
                <a16:creationId xmlns:a16="http://schemas.microsoft.com/office/drawing/2014/main" id="{A5ED425E-AFC2-16A5-21CF-63B44BDE6CED}"/>
              </a:ext>
            </a:extLst>
          </p:cNvPr>
          <p:cNvSpPr>
            <a:spLocks noGrp="1"/>
          </p:cNvSpPr>
          <p:nvPr>
            <p:ph type="body" sz="quarter" idx="11" hasCustomPrompt="1"/>
          </p:nvPr>
        </p:nvSpPr>
        <p:spPr>
          <a:xfrm>
            <a:off x="463366" y="366301"/>
            <a:ext cx="9950141" cy="575344"/>
          </a:xfrm>
          <a:prstGeom prst="rect">
            <a:avLst/>
          </a:prstGeom>
        </p:spPr>
        <p:txBody>
          <a:bodyPr lIns="0" tIns="0" rIns="0" bIns="0" anchor="ctr"/>
          <a:lstStyle>
            <a:lvl1pPr marL="0" indent="0">
              <a:lnSpc>
                <a:spcPct val="100000"/>
              </a:lnSpc>
              <a:spcBef>
                <a:spcPts val="0"/>
              </a:spcBef>
              <a:buNone/>
              <a:defRPr sz="3000" b="0" i="0">
                <a:solidFill>
                  <a:schemeClr val="bg1"/>
                </a:solidFill>
                <a:latin typeface="Proxima Nova Lt" panose="02000506030000020004" pitchFamily="50" charset="0"/>
                <a:cs typeface="Proxima Nova Lt" panose="02000506030000020004" pitchFamily="50" charset="0"/>
              </a:defRPr>
            </a:lvl1pPr>
          </a:lstStyle>
          <a:p>
            <a:pPr lvl="0"/>
            <a:r>
              <a:rPr lang="en-US"/>
              <a:t>Edit Master header styles</a:t>
            </a:r>
          </a:p>
        </p:txBody>
      </p:sp>
    </p:spTree>
    <p:extLst>
      <p:ext uri="{BB962C8B-B14F-4D97-AF65-F5344CB8AC3E}">
        <p14:creationId xmlns:p14="http://schemas.microsoft.com/office/powerpoint/2010/main" val="409764796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9.5. Grey contents page with logo">
    <p:spTree>
      <p:nvGrpSpPr>
        <p:cNvPr id="1" name=""/>
        <p:cNvGrpSpPr/>
        <p:nvPr/>
      </p:nvGrpSpPr>
      <p:grpSpPr>
        <a:xfrm>
          <a:off x="0" y="0"/>
          <a:ext cx="0" cy="0"/>
          <a:chOff x="0" y="0"/>
          <a:chExt cx="0" cy="0"/>
        </a:xfrm>
      </p:grpSpPr>
      <p:pic>
        <p:nvPicPr>
          <p:cNvPr id="3" name="Graphic 3">
            <a:extLst>
              <a:ext uri="{FF2B5EF4-FFF2-40B4-BE49-F238E27FC236}">
                <a16:creationId xmlns:a16="http://schemas.microsoft.com/office/drawing/2014/main" id="{99C3F670-93A6-28C2-BE78-232A631497F0}"/>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10520038" y="263004"/>
            <a:ext cx="1409630" cy="434745"/>
          </a:xfrm>
          <a:prstGeom prst="rect">
            <a:avLst/>
          </a:prstGeom>
        </p:spPr>
      </p:pic>
    </p:spTree>
    <p:extLst>
      <p:ext uri="{BB962C8B-B14F-4D97-AF65-F5344CB8AC3E}">
        <p14:creationId xmlns:p14="http://schemas.microsoft.com/office/powerpoint/2010/main" val="427555718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9.5. Grey contents page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7652706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9.5.1 Grey divider">
    <p:spTree>
      <p:nvGrpSpPr>
        <p:cNvPr id="1" name=""/>
        <p:cNvGrpSpPr/>
        <p:nvPr/>
      </p:nvGrpSpPr>
      <p:grpSpPr>
        <a:xfrm>
          <a:off x="0" y="0"/>
          <a:ext cx="0" cy="0"/>
          <a:chOff x="0" y="0"/>
          <a:chExt cx="0" cy="0"/>
        </a:xfrm>
      </p:grpSpPr>
      <p:pic>
        <p:nvPicPr>
          <p:cNvPr id="3" name="Graphic 3">
            <a:extLst>
              <a:ext uri="{FF2B5EF4-FFF2-40B4-BE49-F238E27FC236}">
                <a16:creationId xmlns:a16="http://schemas.microsoft.com/office/drawing/2014/main" id="{ADFB4AD3-0835-7DC8-2D66-D29FB307B2F5}"/>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10520038" y="263004"/>
            <a:ext cx="1409630" cy="434745"/>
          </a:xfrm>
          <a:prstGeom prst="rect">
            <a:avLst/>
          </a:prstGeom>
        </p:spPr>
      </p:pic>
      <p:sp>
        <p:nvSpPr>
          <p:cNvPr id="2" name="Text Placeholder 4">
            <a:extLst>
              <a:ext uri="{FF2B5EF4-FFF2-40B4-BE49-F238E27FC236}">
                <a16:creationId xmlns:a16="http://schemas.microsoft.com/office/drawing/2014/main" id="{09F724F2-AE3A-DEF9-163B-746620A4FD6D}"/>
              </a:ext>
            </a:extLst>
          </p:cNvPr>
          <p:cNvSpPr>
            <a:spLocks noGrp="1"/>
          </p:cNvSpPr>
          <p:nvPr>
            <p:ph type="body" sz="quarter" idx="12" hasCustomPrompt="1"/>
          </p:nvPr>
        </p:nvSpPr>
        <p:spPr>
          <a:xfrm>
            <a:off x="1125368" y="2567354"/>
            <a:ext cx="9941263" cy="1131558"/>
          </a:xfrm>
          <a:prstGeom prst="rect">
            <a:avLst/>
          </a:prstGeom>
        </p:spPr>
        <p:txBody>
          <a:bodyPr lIns="0" tIns="0" rIns="0" bIns="0" anchor="ctr"/>
          <a:lstStyle>
            <a:lvl1pPr marL="0" indent="0" algn="ctr">
              <a:lnSpc>
                <a:spcPct val="100000"/>
              </a:lnSpc>
              <a:spcBef>
                <a:spcPts val="0"/>
              </a:spcBef>
              <a:buNone/>
              <a:defRPr sz="3000" b="0" i="0">
                <a:solidFill>
                  <a:schemeClr val="bg1"/>
                </a:solidFill>
                <a:latin typeface="Proxima Nova Lt" panose="02000506030000020004" pitchFamily="50" charset="0"/>
                <a:cs typeface="Proxima Nova Lt" panose="02000506030000020004" pitchFamily="50" charset="0"/>
              </a:defRPr>
            </a:lvl1pPr>
          </a:lstStyle>
          <a:p>
            <a:pPr lvl="0"/>
            <a:r>
              <a:rPr lang="en-US"/>
              <a:t>Divider page heading</a:t>
            </a:r>
          </a:p>
        </p:txBody>
      </p:sp>
    </p:spTree>
    <p:extLst>
      <p:ext uri="{BB962C8B-B14F-4D97-AF65-F5344CB8AC3E}">
        <p14:creationId xmlns:p14="http://schemas.microsoft.com/office/powerpoint/2010/main" val="103569282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9.6. Grey skyline contents with header + sub">
    <p:spTree>
      <p:nvGrpSpPr>
        <p:cNvPr id="1" name=""/>
        <p:cNvGrpSpPr/>
        <p:nvPr/>
      </p:nvGrpSpPr>
      <p:grpSpPr>
        <a:xfrm>
          <a:off x="0" y="0"/>
          <a:ext cx="0" cy="0"/>
          <a:chOff x="0" y="0"/>
          <a:chExt cx="0" cy="0"/>
        </a:xfrm>
      </p:grpSpPr>
      <p:pic>
        <p:nvPicPr>
          <p:cNvPr id="2" name="Picture 1" descr="A city skyline at night&#10;&#10;Description automatically generated">
            <a:extLst>
              <a:ext uri="{FF2B5EF4-FFF2-40B4-BE49-F238E27FC236}">
                <a16:creationId xmlns:a16="http://schemas.microsoft.com/office/drawing/2014/main" id="{B6F4716C-D493-38E5-BF14-D1CA6FB7FA72}"/>
              </a:ext>
            </a:extLst>
          </p:cNvPr>
          <p:cNvPicPr>
            <a:picLocks noChangeAspect="1"/>
          </p:cNvPicPr>
          <p:nvPr userDrawn="1"/>
        </p:nvPicPr>
        <p:blipFill rotWithShape="1">
          <a:blip r:embed="rId2" cstate="print">
            <a:alphaModFix amt="64000"/>
            <a:extLst>
              <a:ext uri="{28A0092B-C50C-407E-A947-70E740481C1C}">
                <a14:useLocalDpi xmlns:a14="http://schemas.microsoft.com/office/drawing/2010/main"/>
              </a:ext>
            </a:extLst>
          </a:blip>
          <a:srcRect/>
          <a:stretch/>
        </p:blipFill>
        <p:spPr>
          <a:xfrm>
            <a:off x="0" y="3262033"/>
            <a:ext cx="12204000" cy="3595967"/>
          </a:xfrm>
          <a:prstGeom prst="rect">
            <a:avLst/>
          </a:prstGeom>
        </p:spPr>
      </p:pic>
      <p:sp>
        <p:nvSpPr>
          <p:cNvPr id="4" name="Text Placeholder 4">
            <a:extLst>
              <a:ext uri="{FF2B5EF4-FFF2-40B4-BE49-F238E27FC236}">
                <a16:creationId xmlns:a16="http://schemas.microsoft.com/office/drawing/2014/main" id="{91B4252F-3AE4-E01C-7E98-D97C09D4FEDF}"/>
              </a:ext>
            </a:extLst>
          </p:cNvPr>
          <p:cNvSpPr>
            <a:spLocks noGrp="1"/>
          </p:cNvSpPr>
          <p:nvPr>
            <p:ph type="body" sz="quarter" idx="12" hasCustomPrompt="1"/>
          </p:nvPr>
        </p:nvSpPr>
        <p:spPr>
          <a:xfrm>
            <a:off x="463366" y="941645"/>
            <a:ext cx="11284132" cy="395872"/>
          </a:xfrm>
          <a:prstGeom prst="rect">
            <a:avLst/>
          </a:prstGeom>
        </p:spPr>
        <p:txBody>
          <a:bodyPr lIns="0" tIns="0" rIns="0" bIns="0" anchor="ctr"/>
          <a:lstStyle>
            <a:lvl1pPr marL="0" indent="0">
              <a:lnSpc>
                <a:spcPct val="100000"/>
              </a:lnSpc>
              <a:spcBef>
                <a:spcPts val="0"/>
              </a:spcBef>
              <a:buNone/>
              <a:defRPr sz="2000" b="0" i="0">
                <a:solidFill>
                  <a:schemeClr val="bg1"/>
                </a:solidFill>
                <a:latin typeface="Proxima Nova Rg" panose="02000506030000020004" pitchFamily="2" charset="0"/>
                <a:cs typeface="Proxima Nova Rg" panose="02000506030000020004" pitchFamily="2" charset="0"/>
              </a:defRPr>
            </a:lvl1pPr>
          </a:lstStyle>
          <a:p>
            <a:pPr lvl="0"/>
            <a:r>
              <a:rPr lang="en-US"/>
              <a:t>Edit Master subhead styles</a:t>
            </a:r>
          </a:p>
        </p:txBody>
      </p:sp>
      <p:sp>
        <p:nvSpPr>
          <p:cNvPr id="8" name="Text Placeholder 13">
            <a:extLst>
              <a:ext uri="{FF2B5EF4-FFF2-40B4-BE49-F238E27FC236}">
                <a16:creationId xmlns:a16="http://schemas.microsoft.com/office/drawing/2014/main" id="{2F3CE621-B1A5-A2D9-F3E3-D00072362BA9}"/>
              </a:ext>
            </a:extLst>
          </p:cNvPr>
          <p:cNvSpPr>
            <a:spLocks noGrp="1"/>
          </p:cNvSpPr>
          <p:nvPr>
            <p:ph type="body" sz="quarter" idx="13" hasCustomPrompt="1"/>
          </p:nvPr>
        </p:nvSpPr>
        <p:spPr>
          <a:xfrm>
            <a:off x="463366" y="1482617"/>
            <a:ext cx="11284134" cy="3263106"/>
          </a:xfrm>
          <a:prstGeom prst="rect">
            <a:avLst/>
          </a:prstGeom>
        </p:spPr>
        <p:txBody>
          <a:bodyPr lIns="0" tIns="0" rIns="0" bIns="0" anchor="t"/>
          <a:lstStyle>
            <a:lvl1pPr marL="0" indent="0" algn="l">
              <a:lnSpc>
                <a:spcPct val="100000"/>
              </a:lnSpc>
              <a:spcBef>
                <a:spcPts val="0"/>
              </a:spcBef>
              <a:spcAft>
                <a:spcPts val="0"/>
              </a:spcAft>
              <a:buNone/>
              <a:defRPr sz="1200" b="0" i="0">
                <a:solidFill>
                  <a:schemeClr val="bg1"/>
                </a:solidFill>
                <a:latin typeface="Proxima Nova Lt" panose="02000506030000020004" pitchFamily="50" charset="0"/>
              </a:defRPr>
            </a:lvl1pPr>
          </a:lstStyle>
          <a:p>
            <a:pPr lvl="0"/>
            <a:r>
              <a:rPr lang="en-US"/>
              <a:t>Edit Master copy styles</a:t>
            </a:r>
          </a:p>
        </p:txBody>
      </p:sp>
      <p:pic>
        <p:nvPicPr>
          <p:cNvPr id="6" name="Graphic 3">
            <a:extLst>
              <a:ext uri="{FF2B5EF4-FFF2-40B4-BE49-F238E27FC236}">
                <a16:creationId xmlns:a16="http://schemas.microsoft.com/office/drawing/2014/main" id="{A048958F-9980-1286-085A-83EF4954155F}"/>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10520038" y="263004"/>
            <a:ext cx="1409630" cy="434745"/>
          </a:xfrm>
          <a:prstGeom prst="rect">
            <a:avLst/>
          </a:prstGeom>
        </p:spPr>
      </p:pic>
      <p:sp>
        <p:nvSpPr>
          <p:cNvPr id="7" name="Text Placeholder 4">
            <a:extLst>
              <a:ext uri="{FF2B5EF4-FFF2-40B4-BE49-F238E27FC236}">
                <a16:creationId xmlns:a16="http://schemas.microsoft.com/office/drawing/2014/main" id="{3D62EDC1-E128-5B74-AC30-DE3759337A9D}"/>
              </a:ext>
            </a:extLst>
          </p:cNvPr>
          <p:cNvSpPr>
            <a:spLocks noGrp="1"/>
          </p:cNvSpPr>
          <p:nvPr>
            <p:ph type="body" sz="quarter" idx="11" hasCustomPrompt="1"/>
          </p:nvPr>
        </p:nvSpPr>
        <p:spPr>
          <a:xfrm>
            <a:off x="463366" y="366301"/>
            <a:ext cx="9950141" cy="575344"/>
          </a:xfrm>
          <a:prstGeom prst="rect">
            <a:avLst/>
          </a:prstGeom>
        </p:spPr>
        <p:txBody>
          <a:bodyPr lIns="0" tIns="0" rIns="0" bIns="0" anchor="ctr"/>
          <a:lstStyle>
            <a:lvl1pPr marL="0" indent="0">
              <a:lnSpc>
                <a:spcPct val="100000"/>
              </a:lnSpc>
              <a:spcBef>
                <a:spcPts val="0"/>
              </a:spcBef>
              <a:buNone/>
              <a:defRPr sz="3000" b="0" i="0">
                <a:solidFill>
                  <a:schemeClr val="bg1"/>
                </a:solidFill>
                <a:latin typeface="Proxima Nova Lt" panose="02000506030000020004" pitchFamily="50" charset="0"/>
                <a:cs typeface="Proxima Nova Lt" panose="02000506030000020004" pitchFamily="50" charset="0"/>
              </a:defRPr>
            </a:lvl1pPr>
          </a:lstStyle>
          <a:p>
            <a:pPr lvl="0"/>
            <a:r>
              <a:rPr lang="en-US"/>
              <a:t>Edit Master header styles</a:t>
            </a:r>
          </a:p>
        </p:txBody>
      </p:sp>
    </p:spTree>
    <p:extLst>
      <p:ext uri="{BB962C8B-B14F-4D97-AF65-F5344CB8AC3E}">
        <p14:creationId xmlns:p14="http://schemas.microsoft.com/office/powerpoint/2010/main" val="251310485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9.7. Grey skyline contents with header">
    <p:spTree>
      <p:nvGrpSpPr>
        <p:cNvPr id="1" name=""/>
        <p:cNvGrpSpPr/>
        <p:nvPr/>
      </p:nvGrpSpPr>
      <p:grpSpPr>
        <a:xfrm>
          <a:off x="0" y="0"/>
          <a:ext cx="0" cy="0"/>
          <a:chOff x="0" y="0"/>
          <a:chExt cx="0" cy="0"/>
        </a:xfrm>
      </p:grpSpPr>
      <p:pic>
        <p:nvPicPr>
          <p:cNvPr id="2" name="Picture 1" descr="A city skyline at night&#10;&#10;Description automatically generated">
            <a:extLst>
              <a:ext uri="{FF2B5EF4-FFF2-40B4-BE49-F238E27FC236}">
                <a16:creationId xmlns:a16="http://schemas.microsoft.com/office/drawing/2014/main" id="{B6F4716C-D493-38E5-BF14-D1CA6FB7FA72}"/>
              </a:ext>
            </a:extLst>
          </p:cNvPr>
          <p:cNvPicPr>
            <a:picLocks noChangeAspect="1"/>
          </p:cNvPicPr>
          <p:nvPr userDrawn="1"/>
        </p:nvPicPr>
        <p:blipFill rotWithShape="1">
          <a:blip r:embed="rId2" cstate="print">
            <a:alphaModFix amt="64000"/>
            <a:extLst>
              <a:ext uri="{28A0092B-C50C-407E-A947-70E740481C1C}">
                <a14:useLocalDpi xmlns:a14="http://schemas.microsoft.com/office/drawing/2010/main"/>
              </a:ext>
            </a:extLst>
          </a:blip>
          <a:srcRect/>
          <a:stretch/>
        </p:blipFill>
        <p:spPr>
          <a:xfrm>
            <a:off x="0" y="3262033"/>
            <a:ext cx="12204000" cy="3595967"/>
          </a:xfrm>
          <a:prstGeom prst="rect">
            <a:avLst/>
          </a:prstGeom>
        </p:spPr>
      </p:pic>
      <p:pic>
        <p:nvPicPr>
          <p:cNvPr id="4" name="Graphic 3">
            <a:extLst>
              <a:ext uri="{FF2B5EF4-FFF2-40B4-BE49-F238E27FC236}">
                <a16:creationId xmlns:a16="http://schemas.microsoft.com/office/drawing/2014/main" id="{1C2C69C8-EC87-7CD1-41F3-E188F568D910}"/>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10520038" y="263004"/>
            <a:ext cx="1409630" cy="434745"/>
          </a:xfrm>
          <a:prstGeom prst="rect">
            <a:avLst/>
          </a:prstGeom>
        </p:spPr>
      </p:pic>
      <p:sp>
        <p:nvSpPr>
          <p:cNvPr id="6" name="Text Placeholder 4">
            <a:extLst>
              <a:ext uri="{FF2B5EF4-FFF2-40B4-BE49-F238E27FC236}">
                <a16:creationId xmlns:a16="http://schemas.microsoft.com/office/drawing/2014/main" id="{F0853D90-FB70-D0F9-D7A9-2CDA7443A0DA}"/>
              </a:ext>
            </a:extLst>
          </p:cNvPr>
          <p:cNvSpPr>
            <a:spLocks noGrp="1"/>
          </p:cNvSpPr>
          <p:nvPr>
            <p:ph type="body" sz="quarter" idx="11" hasCustomPrompt="1"/>
          </p:nvPr>
        </p:nvSpPr>
        <p:spPr>
          <a:xfrm>
            <a:off x="463366" y="366301"/>
            <a:ext cx="9950141" cy="575344"/>
          </a:xfrm>
          <a:prstGeom prst="rect">
            <a:avLst/>
          </a:prstGeom>
        </p:spPr>
        <p:txBody>
          <a:bodyPr lIns="0" tIns="0" rIns="0" bIns="0" anchor="ctr"/>
          <a:lstStyle>
            <a:lvl1pPr marL="0" indent="0">
              <a:lnSpc>
                <a:spcPct val="100000"/>
              </a:lnSpc>
              <a:spcBef>
                <a:spcPts val="0"/>
              </a:spcBef>
              <a:buNone/>
              <a:defRPr sz="3000" b="0" i="0">
                <a:solidFill>
                  <a:schemeClr val="bg1"/>
                </a:solidFill>
                <a:latin typeface="Proxima Nova Lt" panose="02000506030000020004" pitchFamily="50" charset="0"/>
                <a:cs typeface="Proxima Nova Lt" panose="02000506030000020004" pitchFamily="50" charset="0"/>
              </a:defRPr>
            </a:lvl1pPr>
          </a:lstStyle>
          <a:p>
            <a:pPr lvl="0"/>
            <a:r>
              <a:rPr lang="en-US"/>
              <a:t>Edit Master header styles</a:t>
            </a:r>
          </a:p>
        </p:txBody>
      </p:sp>
    </p:spTree>
    <p:extLst>
      <p:ext uri="{BB962C8B-B14F-4D97-AF65-F5344CB8AC3E}">
        <p14:creationId xmlns:p14="http://schemas.microsoft.com/office/powerpoint/2010/main" val="26581989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1. Skyline contents page">
    <p:spTree>
      <p:nvGrpSpPr>
        <p:cNvPr id="1" name=""/>
        <p:cNvGrpSpPr/>
        <p:nvPr/>
      </p:nvGrpSpPr>
      <p:grpSpPr>
        <a:xfrm>
          <a:off x="0" y="0"/>
          <a:ext cx="0" cy="0"/>
          <a:chOff x="0" y="0"/>
          <a:chExt cx="0" cy="0"/>
        </a:xfrm>
      </p:grpSpPr>
      <p:sp>
        <p:nvSpPr>
          <p:cNvPr id="4" name="Text Placeholder 13">
            <a:extLst>
              <a:ext uri="{FF2B5EF4-FFF2-40B4-BE49-F238E27FC236}">
                <a16:creationId xmlns:a16="http://schemas.microsoft.com/office/drawing/2014/main" id="{11B99752-DCBD-2BDA-C198-2C60C23739FA}"/>
              </a:ext>
            </a:extLst>
          </p:cNvPr>
          <p:cNvSpPr>
            <a:spLocks noGrp="1"/>
          </p:cNvSpPr>
          <p:nvPr>
            <p:ph type="body" sz="quarter" idx="13" hasCustomPrompt="1"/>
          </p:nvPr>
        </p:nvSpPr>
        <p:spPr>
          <a:xfrm>
            <a:off x="463366" y="1482617"/>
            <a:ext cx="11284134" cy="3263106"/>
          </a:xfrm>
          <a:prstGeom prst="rect">
            <a:avLst/>
          </a:prstGeom>
        </p:spPr>
        <p:txBody>
          <a:bodyPr lIns="0" tIns="0" rIns="0" bIns="0" anchor="t"/>
          <a:lstStyle>
            <a:lvl1pPr marL="0" indent="0" algn="l">
              <a:lnSpc>
                <a:spcPct val="100000"/>
              </a:lnSpc>
              <a:spcBef>
                <a:spcPts val="0"/>
              </a:spcBef>
              <a:spcAft>
                <a:spcPts val="0"/>
              </a:spcAft>
              <a:buNone/>
              <a:defRPr sz="1200" b="0" i="0">
                <a:solidFill>
                  <a:schemeClr val="tx2"/>
                </a:solidFill>
                <a:latin typeface="Proxima Nova Lt" panose="02000506030000020004" pitchFamily="50" charset="0"/>
              </a:defRPr>
            </a:lvl1pPr>
          </a:lstStyle>
          <a:p>
            <a:pPr lvl="0"/>
            <a:r>
              <a:rPr lang="en-US"/>
              <a:t>Edit Master copy styles</a:t>
            </a:r>
          </a:p>
        </p:txBody>
      </p:sp>
      <p:pic>
        <p:nvPicPr>
          <p:cNvPr id="6" name="Picture 5">
            <a:extLst>
              <a:ext uri="{FF2B5EF4-FFF2-40B4-BE49-F238E27FC236}">
                <a16:creationId xmlns:a16="http://schemas.microsoft.com/office/drawing/2014/main" id="{30D66AD1-F646-CFC6-A08B-5E3247B52CC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520038" y="240458"/>
            <a:ext cx="1430893" cy="465756"/>
          </a:xfrm>
          <a:prstGeom prst="rect">
            <a:avLst/>
          </a:prstGeom>
        </p:spPr>
      </p:pic>
      <p:sp>
        <p:nvSpPr>
          <p:cNvPr id="7" name="Text Placeholder 4">
            <a:extLst>
              <a:ext uri="{FF2B5EF4-FFF2-40B4-BE49-F238E27FC236}">
                <a16:creationId xmlns:a16="http://schemas.microsoft.com/office/drawing/2014/main" id="{53645E0F-5445-1E1B-B3B3-DB6D60F918C4}"/>
              </a:ext>
            </a:extLst>
          </p:cNvPr>
          <p:cNvSpPr>
            <a:spLocks noGrp="1"/>
          </p:cNvSpPr>
          <p:nvPr>
            <p:ph type="body" sz="quarter" idx="12" hasCustomPrompt="1"/>
          </p:nvPr>
        </p:nvSpPr>
        <p:spPr>
          <a:xfrm>
            <a:off x="463366" y="941645"/>
            <a:ext cx="11284132" cy="395872"/>
          </a:xfrm>
          <a:prstGeom prst="rect">
            <a:avLst/>
          </a:prstGeom>
        </p:spPr>
        <p:txBody>
          <a:bodyPr lIns="0" tIns="0" rIns="0" bIns="0" anchor="ctr"/>
          <a:lstStyle>
            <a:lvl1pPr marL="0" indent="0">
              <a:lnSpc>
                <a:spcPct val="100000"/>
              </a:lnSpc>
              <a:spcBef>
                <a:spcPts val="0"/>
              </a:spcBef>
              <a:buNone/>
              <a:defRPr sz="2000" b="0" i="0">
                <a:solidFill>
                  <a:schemeClr val="tx2"/>
                </a:solidFill>
                <a:latin typeface="Proxima Nova Rg" panose="02000506030000020004" pitchFamily="2" charset="0"/>
                <a:cs typeface="Proxima Nova Rg" panose="02000506030000020004" pitchFamily="2" charset="0"/>
              </a:defRPr>
            </a:lvl1pPr>
          </a:lstStyle>
          <a:p>
            <a:pPr lvl="0"/>
            <a:r>
              <a:rPr lang="en-US"/>
              <a:t>Edit Master subhead styles</a:t>
            </a:r>
          </a:p>
        </p:txBody>
      </p:sp>
      <p:sp>
        <p:nvSpPr>
          <p:cNvPr id="8" name="Text Placeholder 4">
            <a:extLst>
              <a:ext uri="{FF2B5EF4-FFF2-40B4-BE49-F238E27FC236}">
                <a16:creationId xmlns:a16="http://schemas.microsoft.com/office/drawing/2014/main" id="{8C8DDC6B-363C-CCBD-BE9A-7A2F97F98B58}"/>
              </a:ext>
            </a:extLst>
          </p:cNvPr>
          <p:cNvSpPr>
            <a:spLocks noGrp="1"/>
          </p:cNvSpPr>
          <p:nvPr>
            <p:ph type="body" sz="quarter" idx="11" hasCustomPrompt="1"/>
          </p:nvPr>
        </p:nvSpPr>
        <p:spPr>
          <a:xfrm>
            <a:off x="463366" y="366301"/>
            <a:ext cx="9941263" cy="575344"/>
          </a:xfrm>
          <a:prstGeom prst="rect">
            <a:avLst/>
          </a:prstGeom>
        </p:spPr>
        <p:txBody>
          <a:bodyPr lIns="0" tIns="0" rIns="0" bIns="0" anchor="ctr"/>
          <a:lstStyle>
            <a:lvl1pPr marL="0" indent="0">
              <a:lnSpc>
                <a:spcPct val="100000"/>
              </a:lnSpc>
              <a:spcBef>
                <a:spcPts val="0"/>
              </a:spcBef>
              <a:buNone/>
              <a:defRPr sz="3000" b="0" i="0">
                <a:solidFill>
                  <a:srgbClr val="BCD727"/>
                </a:solidFill>
                <a:latin typeface="Proxima Nova Lt" panose="02000506030000020004" pitchFamily="50" charset="0"/>
                <a:cs typeface="Proxima Nova Lt" panose="02000506030000020004" pitchFamily="50" charset="0"/>
              </a:defRPr>
            </a:lvl1pPr>
          </a:lstStyle>
          <a:p>
            <a:pPr lvl="0"/>
            <a:r>
              <a:rPr lang="en-US"/>
              <a:t>Edit Master header styles</a:t>
            </a:r>
          </a:p>
        </p:txBody>
      </p:sp>
    </p:spTree>
    <p:extLst>
      <p:ext uri="{BB962C8B-B14F-4D97-AF65-F5344CB8AC3E}">
        <p14:creationId xmlns:p14="http://schemas.microsoft.com/office/powerpoint/2010/main" val="254436744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9.8. Grey skyline contents with logo">
    <p:spTree>
      <p:nvGrpSpPr>
        <p:cNvPr id="1" name=""/>
        <p:cNvGrpSpPr/>
        <p:nvPr/>
      </p:nvGrpSpPr>
      <p:grpSpPr>
        <a:xfrm>
          <a:off x="0" y="0"/>
          <a:ext cx="0" cy="0"/>
          <a:chOff x="0" y="0"/>
          <a:chExt cx="0" cy="0"/>
        </a:xfrm>
      </p:grpSpPr>
      <p:pic>
        <p:nvPicPr>
          <p:cNvPr id="2" name="Picture 1" descr="A city skyline at night&#10;&#10;Description automatically generated">
            <a:extLst>
              <a:ext uri="{FF2B5EF4-FFF2-40B4-BE49-F238E27FC236}">
                <a16:creationId xmlns:a16="http://schemas.microsoft.com/office/drawing/2014/main" id="{B6F4716C-D493-38E5-BF14-D1CA6FB7FA72}"/>
              </a:ext>
            </a:extLst>
          </p:cNvPr>
          <p:cNvPicPr>
            <a:picLocks noChangeAspect="1"/>
          </p:cNvPicPr>
          <p:nvPr userDrawn="1"/>
        </p:nvPicPr>
        <p:blipFill rotWithShape="1">
          <a:blip r:embed="rId2" cstate="print">
            <a:alphaModFix amt="64000"/>
            <a:extLst>
              <a:ext uri="{28A0092B-C50C-407E-A947-70E740481C1C}">
                <a14:useLocalDpi xmlns:a14="http://schemas.microsoft.com/office/drawing/2010/main"/>
              </a:ext>
            </a:extLst>
          </a:blip>
          <a:srcRect/>
          <a:stretch/>
        </p:blipFill>
        <p:spPr>
          <a:xfrm>
            <a:off x="0" y="3262033"/>
            <a:ext cx="12204000" cy="3595967"/>
          </a:xfrm>
          <a:prstGeom prst="rect">
            <a:avLst/>
          </a:prstGeom>
        </p:spPr>
      </p:pic>
      <p:pic>
        <p:nvPicPr>
          <p:cNvPr id="4" name="Graphic 3">
            <a:extLst>
              <a:ext uri="{FF2B5EF4-FFF2-40B4-BE49-F238E27FC236}">
                <a16:creationId xmlns:a16="http://schemas.microsoft.com/office/drawing/2014/main" id="{5223D9BD-1EBF-32C8-31B9-42DE9E4813BF}"/>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10520038" y="263004"/>
            <a:ext cx="1409630" cy="434745"/>
          </a:xfrm>
          <a:prstGeom prst="rect">
            <a:avLst/>
          </a:prstGeom>
        </p:spPr>
      </p:pic>
    </p:spTree>
    <p:extLst>
      <p:ext uri="{BB962C8B-B14F-4D97-AF65-F5344CB8AC3E}">
        <p14:creationId xmlns:p14="http://schemas.microsoft.com/office/powerpoint/2010/main" val="302202418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9.9. Grey skyline contents blank">
    <p:spTree>
      <p:nvGrpSpPr>
        <p:cNvPr id="1" name=""/>
        <p:cNvGrpSpPr/>
        <p:nvPr/>
      </p:nvGrpSpPr>
      <p:grpSpPr>
        <a:xfrm>
          <a:off x="0" y="0"/>
          <a:ext cx="0" cy="0"/>
          <a:chOff x="0" y="0"/>
          <a:chExt cx="0" cy="0"/>
        </a:xfrm>
      </p:grpSpPr>
      <p:pic>
        <p:nvPicPr>
          <p:cNvPr id="2" name="Picture 1" descr="A city skyline at night&#10;&#10;Description automatically generated">
            <a:extLst>
              <a:ext uri="{FF2B5EF4-FFF2-40B4-BE49-F238E27FC236}">
                <a16:creationId xmlns:a16="http://schemas.microsoft.com/office/drawing/2014/main" id="{B6F4716C-D493-38E5-BF14-D1CA6FB7FA72}"/>
              </a:ext>
            </a:extLst>
          </p:cNvPr>
          <p:cNvPicPr>
            <a:picLocks noChangeAspect="1"/>
          </p:cNvPicPr>
          <p:nvPr userDrawn="1"/>
        </p:nvPicPr>
        <p:blipFill rotWithShape="1">
          <a:blip r:embed="rId2" cstate="print">
            <a:alphaModFix amt="64000"/>
            <a:extLst>
              <a:ext uri="{28A0092B-C50C-407E-A947-70E740481C1C}">
                <a14:useLocalDpi xmlns:a14="http://schemas.microsoft.com/office/drawing/2010/main"/>
              </a:ext>
            </a:extLst>
          </a:blip>
          <a:srcRect/>
          <a:stretch/>
        </p:blipFill>
        <p:spPr>
          <a:xfrm>
            <a:off x="0" y="3262033"/>
            <a:ext cx="12204000" cy="3595967"/>
          </a:xfrm>
          <a:prstGeom prst="rect">
            <a:avLst/>
          </a:prstGeom>
        </p:spPr>
      </p:pic>
    </p:spTree>
    <p:extLst>
      <p:ext uri="{BB962C8B-B14F-4D97-AF65-F5344CB8AC3E}">
        <p14:creationId xmlns:p14="http://schemas.microsoft.com/office/powerpoint/2010/main" val="90636821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9.10. Grey skyline divider">
    <p:spTree>
      <p:nvGrpSpPr>
        <p:cNvPr id="1" name=""/>
        <p:cNvGrpSpPr/>
        <p:nvPr/>
      </p:nvGrpSpPr>
      <p:grpSpPr>
        <a:xfrm>
          <a:off x="0" y="0"/>
          <a:ext cx="0" cy="0"/>
          <a:chOff x="0" y="0"/>
          <a:chExt cx="0" cy="0"/>
        </a:xfrm>
      </p:grpSpPr>
      <p:pic>
        <p:nvPicPr>
          <p:cNvPr id="2" name="Picture 1" descr="A city skyline at night&#10;&#10;Description automatically generated">
            <a:extLst>
              <a:ext uri="{FF2B5EF4-FFF2-40B4-BE49-F238E27FC236}">
                <a16:creationId xmlns:a16="http://schemas.microsoft.com/office/drawing/2014/main" id="{B6F4716C-D493-38E5-BF14-D1CA6FB7FA72}"/>
              </a:ext>
            </a:extLst>
          </p:cNvPr>
          <p:cNvPicPr>
            <a:picLocks noChangeAspect="1"/>
          </p:cNvPicPr>
          <p:nvPr userDrawn="1"/>
        </p:nvPicPr>
        <p:blipFill rotWithShape="1">
          <a:blip r:embed="rId2" cstate="print">
            <a:alphaModFix amt="64000"/>
            <a:extLst>
              <a:ext uri="{28A0092B-C50C-407E-A947-70E740481C1C}">
                <a14:useLocalDpi xmlns:a14="http://schemas.microsoft.com/office/drawing/2010/main"/>
              </a:ext>
            </a:extLst>
          </a:blip>
          <a:srcRect/>
          <a:stretch/>
        </p:blipFill>
        <p:spPr>
          <a:xfrm>
            <a:off x="0" y="3262033"/>
            <a:ext cx="12204000" cy="3595967"/>
          </a:xfrm>
          <a:prstGeom prst="rect">
            <a:avLst/>
          </a:prstGeom>
        </p:spPr>
      </p:pic>
      <p:pic>
        <p:nvPicPr>
          <p:cNvPr id="4" name="Graphic 3">
            <a:extLst>
              <a:ext uri="{FF2B5EF4-FFF2-40B4-BE49-F238E27FC236}">
                <a16:creationId xmlns:a16="http://schemas.microsoft.com/office/drawing/2014/main" id="{1C2C69C8-EC87-7CD1-41F3-E188F568D910}"/>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10520038" y="263004"/>
            <a:ext cx="1409630" cy="434745"/>
          </a:xfrm>
          <a:prstGeom prst="rect">
            <a:avLst/>
          </a:prstGeom>
        </p:spPr>
      </p:pic>
      <p:sp>
        <p:nvSpPr>
          <p:cNvPr id="3" name="Text Placeholder 4">
            <a:extLst>
              <a:ext uri="{FF2B5EF4-FFF2-40B4-BE49-F238E27FC236}">
                <a16:creationId xmlns:a16="http://schemas.microsoft.com/office/drawing/2014/main" id="{AC9E641A-310C-00EB-EE3E-C3462DB2E50E}"/>
              </a:ext>
            </a:extLst>
          </p:cNvPr>
          <p:cNvSpPr>
            <a:spLocks noGrp="1"/>
          </p:cNvSpPr>
          <p:nvPr>
            <p:ph type="body" sz="quarter" idx="12" hasCustomPrompt="1"/>
          </p:nvPr>
        </p:nvSpPr>
        <p:spPr>
          <a:xfrm>
            <a:off x="1125368" y="2567354"/>
            <a:ext cx="9941263" cy="1131558"/>
          </a:xfrm>
          <a:prstGeom prst="rect">
            <a:avLst/>
          </a:prstGeom>
        </p:spPr>
        <p:txBody>
          <a:bodyPr lIns="0" tIns="0" rIns="0" bIns="0" anchor="ctr"/>
          <a:lstStyle>
            <a:lvl1pPr marL="0" indent="0" algn="ctr">
              <a:lnSpc>
                <a:spcPct val="100000"/>
              </a:lnSpc>
              <a:spcBef>
                <a:spcPts val="0"/>
              </a:spcBef>
              <a:buNone/>
              <a:defRPr sz="3000" b="0" i="0">
                <a:solidFill>
                  <a:schemeClr val="bg1"/>
                </a:solidFill>
                <a:latin typeface="Proxima Nova Lt" panose="02000506030000020004" pitchFamily="50" charset="0"/>
                <a:cs typeface="Proxima Nova Lt" panose="02000506030000020004" pitchFamily="50" charset="0"/>
              </a:defRPr>
            </a:lvl1pPr>
          </a:lstStyle>
          <a:p>
            <a:pPr lvl="0"/>
            <a:r>
              <a:rPr lang="en-US"/>
              <a:t>Divider page heading</a:t>
            </a:r>
          </a:p>
        </p:txBody>
      </p:sp>
    </p:spTree>
    <p:extLst>
      <p:ext uri="{BB962C8B-B14F-4D97-AF65-F5344CB8AC3E}">
        <p14:creationId xmlns:p14="http://schemas.microsoft.com/office/powerpoint/2010/main" val="321507029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0.1. Map page">
    <p:spTree>
      <p:nvGrpSpPr>
        <p:cNvPr id="1" name=""/>
        <p:cNvGrpSpPr/>
        <p:nvPr/>
      </p:nvGrpSpPr>
      <p:grpSpPr>
        <a:xfrm>
          <a:off x="0" y="0"/>
          <a:ext cx="0" cy="0"/>
          <a:chOff x="0" y="0"/>
          <a:chExt cx="0" cy="0"/>
        </a:xfrm>
      </p:grpSpPr>
      <p:pic>
        <p:nvPicPr>
          <p:cNvPr id="6" name="Picture 5" descr="Open Box global coverage map&#10;">
            <a:extLst>
              <a:ext uri="{FF2B5EF4-FFF2-40B4-BE49-F238E27FC236}">
                <a16:creationId xmlns:a16="http://schemas.microsoft.com/office/drawing/2014/main" id="{52CEE5EB-E50B-BF3A-2582-41577757FC73}"/>
              </a:ext>
            </a:extLst>
          </p:cNvPr>
          <p:cNvPicPr>
            <a:picLocks noChangeAspect="1"/>
          </p:cNvPicPr>
          <p:nvPr userDrawn="1"/>
        </p:nvPicPr>
        <p:blipFill rotWithShape="1">
          <a:blip r:embed="rId2" cstate="print">
            <a:alphaModFix amt="30000"/>
            <a:extLst>
              <a:ext uri="{28A0092B-C50C-407E-A947-70E740481C1C}">
                <a14:useLocalDpi xmlns:a14="http://schemas.microsoft.com/office/drawing/2010/main"/>
              </a:ext>
            </a:extLst>
          </a:blip>
          <a:srcRect/>
          <a:stretch/>
        </p:blipFill>
        <p:spPr>
          <a:xfrm>
            <a:off x="15375" y="0"/>
            <a:ext cx="12176625" cy="6860325"/>
          </a:xfrm>
          <a:prstGeom prst="rect">
            <a:avLst/>
          </a:prstGeom>
        </p:spPr>
      </p:pic>
      <p:sp>
        <p:nvSpPr>
          <p:cNvPr id="7" name="Rectangle 6">
            <a:extLst>
              <a:ext uri="{FF2B5EF4-FFF2-40B4-BE49-F238E27FC236}">
                <a16:creationId xmlns:a16="http://schemas.microsoft.com/office/drawing/2014/main" id="{A474C1F4-ED6B-D0CA-B4D1-8B10BC0590FD}"/>
              </a:ext>
            </a:extLst>
          </p:cNvPr>
          <p:cNvSpPr/>
          <p:nvPr userDrawn="1"/>
        </p:nvSpPr>
        <p:spPr>
          <a:xfrm>
            <a:off x="0" y="0"/>
            <a:ext cx="12192000" cy="3675355"/>
          </a:xfrm>
          <a:prstGeom prst="rect">
            <a:avLst/>
          </a:prstGeom>
          <a:gradFill>
            <a:gsLst>
              <a:gs pos="100000">
                <a:schemeClr val="bg1">
                  <a:alpha val="0"/>
                </a:schemeClr>
              </a:gs>
              <a:gs pos="0">
                <a:schemeClr val="bg1">
                  <a:alpha val="64000"/>
                </a:scheme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a:latin typeface="Proxima Nova Lt" panose="02000506030000020004" pitchFamily="50" charset="0"/>
            </a:endParaRPr>
          </a:p>
        </p:txBody>
      </p:sp>
      <p:sp>
        <p:nvSpPr>
          <p:cNvPr id="3" name="Text Placeholder 4">
            <a:extLst>
              <a:ext uri="{FF2B5EF4-FFF2-40B4-BE49-F238E27FC236}">
                <a16:creationId xmlns:a16="http://schemas.microsoft.com/office/drawing/2014/main" id="{477B1B43-4FE0-69E0-19D1-D18604B1FB99}"/>
              </a:ext>
            </a:extLst>
          </p:cNvPr>
          <p:cNvSpPr>
            <a:spLocks noGrp="1"/>
          </p:cNvSpPr>
          <p:nvPr>
            <p:ph type="body" sz="quarter" idx="12" hasCustomPrompt="1"/>
          </p:nvPr>
        </p:nvSpPr>
        <p:spPr>
          <a:xfrm>
            <a:off x="463366" y="941645"/>
            <a:ext cx="11284132" cy="395872"/>
          </a:xfrm>
          <a:prstGeom prst="rect">
            <a:avLst/>
          </a:prstGeom>
        </p:spPr>
        <p:txBody>
          <a:bodyPr lIns="0" tIns="0" rIns="0" bIns="0" anchor="ctr"/>
          <a:lstStyle>
            <a:lvl1pPr marL="0" indent="0">
              <a:lnSpc>
                <a:spcPct val="100000"/>
              </a:lnSpc>
              <a:spcBef>
                <a:spcPts val="0"/>
              </a:spcBef>
              <a:buNone/>
              <a:defRPr sz="2000" b="0" i="0">
                <a:solidFill>
                  <a:schemeClr val="tx2"/>
                </a:solidFill>
                <a:latin typeface="Proxima Nova Rg" panose="02000506030000020004" pitchFamily="2" charset="0"/>
                <a:cs typeface="Proxima Nova Rg" panose="02000506030000020004" pitchFamily="2" charset="0"/>
              </a:defRPr>
            </a:lvl1pPr>
          </a:lstStyle>
          <a:p>
            <a:pPr lvl="0"/>
            <a:r>
              <a:rPr lang="en-US"/>
              <a:t>Edit Master subhead styles</a:t>
            </a:r>
          </a:p>
        </p:txBody>
      </p:sp>
      <p:sp>
        <p:nvSpPr>
          <p:cNvPr id="5" name="Text Placeholder 13">
            <a:extLst>
              <a:ext uri="{FF2B5EF4-FFF2-40B4-BE49-F238E27FC236}">
                <a16:creationId xmlns:a16="http://schemas.microsoft.com/office/drawing/2014/main" id="{03E13F6F-9F81-FDF0-A6C3-37B99126F1FB}"/>
              </a:ext>
            </a:extLst>
          </p:cNvPr>
          <p:cNvSpPr>
            <a:spLocks noGrp="1"/>
          </p:cNvSpPr>
          <p:nvPr>
            <p:ph type="body" sz="quarter" idx="13" hasCustomPrompt="1"/>
          </p:nvPr>
        </p:nvSpPr>
        <p:spPr>
          <a:xfrm>
            <a:off x="463366" y="1482616"/>
            <a:ext cx="11284134" cy="4744447"/>
          </a:xfrm>
          <a:prstGeom prst="rect">
            <a:avLst/>
          </a:prstGeom>
        </p:spPr>
        <p:txBody>
          <a:bodyPr lIns="0" tIns="0" rIns="0" bIns="0" anchor="t"/>
          <a:lstStyle>
            <a:lvl1pPr marL="0" indent="0" algn="l">
              <a:lnSpc>
                <a:spcPct val="100000"/>
              </a:lnSpc>
              <a:spcBef>
                <a:spcPts val="0"/>
              </a:spcBef>
              <a:spcAft>
                <a:spcPts val="0"/>
              </a:spcAft>
              <a:buNone/>
              <a:defRPr sz="1200" b="0" i="0">
                <a:solidFill>
                  <a:schemeClr val="tx2"/>
                </a:solidFill>
                <a:latin typeface="Proxima Nova Lt" panose="02000506030000020004" pitchFamily="50" charset="0"/>
              </a:defRPr>
            </a:lvl1pPr>
          </a:lstStyle>
          <a:p>
            <a:pPr lvl="0"/>
            <a:r>
              <a:rPr lang="en-US"/>
              <a:t>Edit Master copy styles</a:t>
            </a:r>
          </a:p>
        </p:txBody>
      </p:sp>
      <p:sp>
        <p:nvSpPr>
          <p:cNvPr id="8" name="Text Placeholder 4">
            <a:extLst>
              <a:ext uri="{FF2B5EF4-FFF2-40B4-BE49-F238E27FC236}">
                <a16:creationId xmlns:a16="http://schemas.microsoft.com/office/drawing/2014/main" id="{65FD5AA0-13E6-71B0-572C-A1A138CC8FF8}"/>
              </a:ext>
            </a:extLst>
          </p:cNvPr>
          <p:cNvSpPr>
            <a:spLocks noGrp="1"/>
          </p:cNvSpPr>
          <p:nvPr>
            <p:ph type="body" sz="quarter" idx="11" hasCustomPrompt="1"/>
          </p:nvPr>
        </p:nvSpPr>
        <p:spPr>
          <a:xfrm>
            <a:off x="463366" y="366301"/>
            <a:ext cx="9941263" cy="575344"/>
          </a:xfrm>
          <a:prstGeom prst="rect">
            <a:avLst/>
          </a:prstGeom>
        </p:spPr>
        <p:txBody>
          <a:bodyPr lIns="0" tIns="0" rIns="0" bIns="0" anchor="ctr"/>
          <a:lstStyle>
            <a:lvl1pPr marL="0" indent="0">
              <a:lnSpc>
                <a:spcPct val="100000"/>
              </a:lnSpc>
              <a:spcBef>
                <a:spcPts val="0"/>
              </a:spcBef>
              <a:buNone/>
              <a:defRPr sz="3000" b="0" i="0">
                <a:solidFill>
                  <a:srgbClr val="BCD727"/>
                </a:solidFill>
                <a:latin typeface="Proxima Nova Lt" panose="02000506030000020004" pitchFamily="50" charset="0"/>
                <a:cs typeface="Proxima Nova Lt" panose="02000506030000020004" pitchFamily="50" charset="0"/>
              </a:defRPr>
            </a:lvl1pPr>
          </a:lstStyle>
          <a:p>
            <a:pPr lvl="0"/>
            <a:r>
              <a:rPr lang="en-US"/>
              <a:t>Edit Master header styles</a:t>
            </a:r>
          </a:p>
        </p:txBody>
      </p:sp>
      <p:pic>
        <p:nvPicPr>
          <p:cNvPr id="9" name="Picture 8">
            <a:extLst>
              <a:ext uri="{FF2B5EF4-FFF2-40B4-BE49-F238E27FC236}">
                <a16:creationId xmlns:a16="http://schemas.microsoft.com/office/drawing/2014/main" id="{0DCEBABA-592B-70B1-5679-DC51C0A623D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520038" y="240458"/>
            <a:ext cx="1430893" cy="465756"/>
          </a:xfrm>
          <a:prstGeom prst="rect">
            <a:avLst/>
          </a:prstGeom>
        </p:spPr>
      </p:pic>
    </p:spTree>
    <p:extLst>
      <p:ext uri="{BB962C8B-B14F-4D97-AF65-F5344CB8AC3E}">
        <p14:creationId xmlns:p14="http://schemas.microsoft.com/office/powerpoint/2010/main" val="2063202156"/>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0.2. Map page with header + sub">
    <p:spTree>
      <p:nvGrpSpPr>
        <p:cNvPr id="1" name=""/>
        <p:cNvGrpSpPr/>
        <p:nvPr/>
      </p:nvGrpSpPr>
      <p:grpSpPr>
        <a:xfrm>
          <a:off x="0" y="0"/>
          <a:ext cx="0" cy="0"/>
          <a:chOff x="0" y="0"/>
          <a:chExt cx="0" cy="0"/>
        </a:xfrm>
      </p:grpSpPr>
      <p:pic>
        <p:nvPicPr>
          <p:cNvPr id="7" name="Picture 6" descr="Open Box global coverage map&#10;">
            <a:extLst>
              <a:ext uri="{FF2B5EF4-FFF2-40B4-BE49-F238E27FC236}">
                <a16:creationId xmlns:a16="http://schemas.microsoft.com/office/drawing/2014/main" id="{AB9E74A5-CB39-2CBB-6DB0-F12B4710857A}"/>
              </a:ext>
            </a:extLst>
          </p:cNvPr>
          <p:cNvPicPr>
            <a:picLocks noChangeAspect="1"/>
          </p:cNvPicPr>
          <p:nvPr userDrawn="1"/>
        </p:nvPicPr>
        <p:blipFill rotWithShape="1">
          <a:blip r:embed="rId2" cstate="print">
            <a:alphaModFix amt="30000"/>
            <a:extLst>
              <a:ext uri="{28A0092B-C50C-407E-A947-70E740481C1C}">
                <a14:useLocalDpi xmlns:a14="http://schemas.microsoft.com/office/drawing/2010/main"/>
              </a:ext>
            </a:extLst>
          </a:blip>
          <a:srcRect/>
          <a:stretch/>
        </p:blipFill>
        <p:spPr>
          <a:xfrm>
            <a:off x="15375" y="0"/>
            <a:ext cx="12176625" cy="6860325"/>
          </a:xfrm>
          <a:prstGeom prst="rect">
            <a:avLst/>
          </a:prstGeom>
        </p:spPr>
      </p:pic>
      <p:sp>
        <p:nvSpPr>
          <p:cNvPr id="8" name="Rectangle 7">
            <a:extLst>
              <a:ext uri="{FF2B5EF4-FFF2-40B4-BE49-F238E27FC236}">
                <a16:creationId xmlns:a16="http://schemas.microsoft.com/office/drawing/2014/main" id="{F0C8B81A-920B-B29E-8C32-97FF31284AF7}"/>
              </a:ext>
            </a:extLst>
          </p:cNvPr>
          <p:cNvSpPr/>
          <p:nvPr userDrawn="1"/>
        </p:nvSpPr>
        <p:spPr>
          <a:xfrm>
            <a:off x="0" y="0"/>
            <a:ext cx="12192000" cy="3675355"/>
          </a:xfrm>
          <a:prstGeom prst="rect">
            <a:avLst/>
          </a:prstGeom>
          <a:gradFill>
            <a:gsLst>
              <a:gs pos="100000">
                <a:schemeClr val="bg1">
                  <a:alpha val="0"/>
                </a:schemeClr>
              </a:gs>
              <a:gs pos="0">
                <a:schemeClr val="bg1">
                  <a:alpha val="64000"/>
                </a:scheme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a:latin typeface="Proxima Nova Lt" panose="02000506030000020004" pitchFamily="50" charset="0"/>
            </a:endParaRPr>
          </a:p>
        </p:txBody>
      </p:sp>
      <p:pic>
        <p:nvPicPr>
          <p:cNvPr id="9" name="Picture 8">
            <a:extLst>
              <a:ext uri="{FF2B5EF4-FFF2-40B4-BE49-F238E27FC236}">
                <a16:creationId xmlns:a16="http://schemas.microsoft.com/office/drawing/2014/main" id="{0BDF301F-9A90-85A8-2974-B4F83EAC242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520038" y="240458"/>
            <a:ext cx="1430893" cy="465756"/>
          </a:xfrm>
          <a:prstGeom prst="rect">
            <a:avLst/>
          </a:prstGeom>
        </p:spPr>
      </p:pic>
      <p:sp>
        <p:nvSpPr>
          <p:cNvPr id="3" name="Text Placeholder 4">
            <a:extLst>
              <a:ext uri="{FF2B5EF4-FFF2-40B4-BE49-F238E27FC236}">
                <a16:creationId xmlns:a16="http://schemas.microsoft.com/office/drawing/2014/main" id="{477B1B43-4FE0-69E0-19D1-D18604B1FB99}"/>
              </a:ext>
            </a:extLst>
          </p:cNvPr>
          <p:cNvSpPr>
            <a:spLocks noGrp="1"/>
          </p:cNvSpPr>
          <p:nvPr>
            <p:ph type="body" sz="quarter" idx="12" hasCustomPrompt="1"/>
          </p:nvPr>
        </p:nvSpPr>
        <p:spPr>
          <a:xfrm>
            <a:off x="463366" y="941645"/>
            <a:ext cx="11284132" cy="395872"/>
          </a:xfrm>
          <a:prstGeom prst="rect">
            <a:avLst/>
          </a:prstGeom>
        </p:spPr>
        <p:txBody>
          <a:bodyPr lIns="0" tIns="0" rIns="0" bIns="0" anchor="ctr"/>
          <a:lstStyle>
            <a:lvl1pPr marL="0" indent="0">
              <a:lnSpc>
                <a:spcPct val="100000"/>
              </a:lnSpc>
              <a:spcBef>
                <a:spcPts val="0"/>
              </a:spcBef>
              <a:buNone/>
              <a:defRPr sz="2000" b="0" i="0">
                <a:solidFill>
                  <a:schemeClr val="tx2"/>
                </a:solidFill>
                <a:latin typeface="Proxima Nova Rg" panose="02000506030000020004" pitchFamily="2" charset="0"/>
                <a:cs typeface="Proxima Nova Rg" panose="02000506030000020004" pitchFamily="2" charset="0"/>
              </a:defRPr>
            </a:lvl1pPr>
          </a:lstStyle>
          <a:p>
            <a:pPr lvl="0"/>
            <a:r>
              <a:rPr lang="en-US"/>
              <a:t>Edit Master subhead styles</a:t>
            </a:r>
          </a:p>
        </p:txBody>
      </p:sp>
      <p:sp>
        <p:nvSpPr>
          <p:cNvPr id="12" name="Text Placeholder 4">
            <a:extLst>
              <a:ext uri="{FF2B5EF4-FFF2-40B4-BE49-F238E27FC236}">
                <a16:creationId xmlns:a16="http://schemas.microsoft.com/office/drawing/2014/main" id="{FE3AA2B9-911C-C8EC-BFE2-DF9A2794455A}"/>
              </a:ext>
            </a:extLst>
          </p:cNvPr>
          <p:cNvSpPr>
            <a:spLocks noGrp="1"/>
          </p:cNvSpPr>
          <p:nvPr>
            <p:ph type="body" sz="quarter" idx="11" hasCustomPrompt="1"/>
          </p:nvPr>
        </p:nvSpPr>
        <p:spPr>
          <a:xfrm>
            <a:off x="463366" y="366301"/>
            <a:ext cx="9941263" cy="575344"/>
          </a:xfrm>
          <a:prstGeom prst="rect">
            <a:avLst/>
          </a:prstGeom>
        </p:spPr>
        <p:txBody>
          <a:bodyPr lIns="0" tIns="0" rIns="0" bIns="0" anchor="ctr"/>
          <a:lstStyle>
            <a:lvl1pPr marL="0" indent="0">
              <a:lnSpc>
                <a:spcPct val="100000"/>
              </a:lnSpc>
              <a:spcBef>
                <a:spcPts val="0"/>
              </a:spcBef>
              <a:buNone/>
              <a:defRPr sz="3000" b="0" i="0">
                <a:solidFill>
                  <a:srgbClr val="BCD727"/>
                </a:solidFill>
                <a:latin typeface="Proxima Nova Lt" panose="02000506030000020004" pitchFamily="50" charset="0"/>
                <a:cs typeface="Proxima Nova Lt" panose="02000506030000020004" pitchFamily="50" charset="0"/>
              </a:defRPr>
            </a:lvl1pPr>
          </a:lstStyle>
          <a:p>
            <a:pPr lvl="0"/>
            <a:r>
              <a:rPr lang="en-US"/>
              <a:t>Edit Master header styles</a:t>
            </a:r>
          </a:p>
        </p:txBody>
      </p:sp>
    </p:spTree>
    <p:extLst>
      <p:ext uri="{BB962C8B-B14F-4D97-AF65-F5344CB8AC3E}">
        <p14:creationId xmlns:p14="http://schemas.microsoft.com/office/powerpoint/2010/main" val="84551673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0.3. Map page with header">
    <p:spTree>
      <p:nvGrpSpPr>
        <p:cNvPr id="1" name=""/>
        <p:cNvGrpSpPr/>
        <p:nvPr/>
      </p:nvGrpSpPr>
      <p:grpSpPr>
        <a:xfrm>
          <a:off x="0" y="0"/>
          <a:ext cx="0" cy="0"/>
          <a:chOff x="0" y="0"/>
          <a:chExt cx="0" cy="0"/>
        </a:xfrm>
      </p:grpSpPr>
      <p:pic>
        <p:nvPicPr>
          <p:cNvPr id="5" name="Picture 4" descr="Open Box global coverage map&#10;">
            <a:extLst>
              <a:ext uri="{FF2B5EF4-FFF2-40B4-BE49-F238E27FC236}">
                <a16:creationId xmlns:a16="http://schemas.microsoft.com/office/drawing/2014/main" id="{71D920DD-1D30-DB9B-EDB3-34A5E0F3D018}"/>
              </a:ext>
            </a:extLst>
          </p:cNvPr>
          <p:cNvPicPr>
            <a:picLocks noChangeAspect="1"/>
          </p:cNvPicPr>
          <p:nvPr userDrawn="1"/>
        </p:nvPicPr>
        <p:blipFill rotWithShape="1">
          <a:blip r:embed="rId2" cstate="print">
            <a:alphaModFix amt="30000"/>
            <a:extLst>
              <a:ext uri="{28A0092B-C50C-407E-A947-70E740481C1C}">
                <a14:useLocalDpi xmlns:a14="http://schemas.microsoft.com/office/drawing/2010/main"/>
              </a:ext>
            </a:extLst>
          </a:blip>
          <a:srcRect/>
          <a:stretch/>
        </p:blipFill>
        <p:spPr>
          <a:xfrm>
            <a:off x="15375" y="0"/>
            <a:ext cx="12176625" cy="6860325"/>
          </a:xfrm>
          <a:prstGeom prst="rect">
            <a:avLst/>
          </a:prstGeom>
        </p:spPr>
      </p:pic>
      <p:sp>
        <p:nvSpPr>
          <p:cNvPr id="7" name="Rectangle 6">
            <a:extLst>
              <a:ext uri="{FF2B5EF4-FFF2-40B4-BE49-F238E27FC236}">
                <a16:creationId xmlns:a16="http://schemas.microsoft.com/office/drawing/2014/main" id="{8DEE6A9C-A865-6A1D-720A-499E40BE20FA}"/>
              </a:ext>
            </a:extLst>
          </p:cNvPr>
          <p:cNvSpPr/>
          <p:nvPr userDrawn="1"/>
        </p:nvSpPr>
        <p:spPr>
          <a:xfrm>
            <a:off x="0" y="0"/>
            <a:ext cx="12192000" cy="3675355"/>
          </a:xfrm>
          <a:prstGeom prst="rect">
            <a:avLst/>
          </a:prstGeom>
          <a:gradFill>
            <a:gsLst>
              <a:gs pos="100000">
                <a:schemeClr val="bg1">
                  <a:alpha val="0"/>
                </a:schemeClr>
              </a:gs>
              <a:gs pos="0">
                <a:schemeClr val="bg1">
                  <a:alpha val="64000"/>
                </a:scheme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a:latin typeface="Proxima Nova Lt" panose="02000506030000020004" pitchFamily="50" charset="0"/>
            </a:endParaRPr>
          </a:p>
        </p:txBody>
      </p:sp>
      <p:pic>
        <p:nvPicPr>
          <p:cNvPr id="8" name="Picture 7">
            <a:extLst>
              <a:ext uri="{FF2B5EF4-FFF2-40B4-BE49-F238E27FC236}">
                <a16:creationId xmlns:a16="http://schemas.microsoft.com/office/drawing/2014/main" id="{D9F700DD-DFE1-6369-8F11-24D2A95D8461}"/>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520038" y="240458"/>
            <a:ext cx="1430893" cy="465756"/>
          </a:xfrm>
          <a:prstGeom prst="rect">
            <a:avLst/>
          </a:prstGeom>
        </p:spPr>
      </p:pic>
      <p:sp>
        <p:nvSpPr>
          <p:cNvPr id="10" name="Text Placeholder 4">
            <a:extLst>
              <a:ext uri="{FF2B5EF4-FFF2-40B4-BE49-F238E27FC236}">
                <a16:creationId xmlns:a16="http://schemas.microsoft.com/office/drawing/2014/main" id="{838A712C-4DB7-1858-A71F-629D352D0317}"/>
              </a:ext>
            </a:extLst>
          </p:cNvPr>
          <p:cNvSpPr>
            <a:spLocks noGrp="1"/>
          </p:cNvSpPr>
          <p:nvPr>
            <p:ph type="body" sz="quarter" idx="11" hasCustomPrompt="1"/>
          </p:nvPr>
        </p:nvSpPr>
        <p:spPr>
          <a:xfrm>
            <a:off x="463366" y="366301"/>
            <a:ext cx="9941263" cy="575344"/>
          </a:xfrm>
          <a:prstGeom prst="rect">
            <a:avLst/>
          </a:prstGeom>
        </p:spPr>
        <p:txBody>
          <a:bodyPr lIns="0" tIns="0" rIns="0" bIns="0" anchor="ctr"/>
          <a:lstStyle>
            <a:lvl1pPr marL="0" indent="0">
              <a:lnSpc>
                <a:spcPct val="100000"/>
              </a:lnSpc>
              <a:spcBef>
                <a:spcPts val="0"/>
              </a:spcBef>
              <a:buNone/>
              <a:defRPr sz="3000" b="0" i="0">
                <a:solidFill>
                  <a:srgbClr val="BCD727"/>
                </a:solidFill>
                <a:latin typeface="Proxima Nova Lt" panose="02000506030000020004" pitchFamily="50" charset="0"/>
                <a:cs typeface="Proxima Nova Lt" panose="02000506030000020004" pitchFamily="50" charset="0"/>
              </a:defRPr>
            </a:lvl1pPr>
          </a:lstStyle>
          <a:p>
            <a:pPr lvl="0"/>
            <a:r>
              <a:rPr lang="en-US"/>
              <a:t>Edit Master header styles</a:t>
            </a:r>
          </a:p>
        </p:txBody>
      </p:sp>
    </p:spTree>
    <p:extLst>
      <p:ext uri="{BB962C8B-B14F-4D97-AF65-F5344CB8AC3E}">
        <p14:creationId xmlns:p14="http://schemas.microsoft.com/office/powerpoint/2010/main" val="103086235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0.4. Map page with logo">
    <p:spTree>
      <p:nvGrpSpPr>
        <p:cNvPr id="1" name=""/>
        <p:cNvGrpSpPr/>
        <p:nvPr/>
      </p:nvGrpSpPr>
      <p:grpSpPr>
        <a:xfrm>
          <a:off x="0" y="0"/>
          <a:ext cx="0" cy="0"/>
          <a:chOff x="0" y="0"/>
          <a:chExt cx="0" cy="0"/>
        </a:xfrm>
      </p:grpSpPr>
      <p:pic>
        <p:nvPicPr>
          <p:cNvPr id="6" name="Picture 5" descr="Open Box global coverage map&#10;">
            <a:extLst>
              <a:ext uri="{FF2B5EF4-FFF2-40B4-BE49-F238E27FC236}">
                <a16:creationId xmlns:a16="http://schemas.microsoft.com/office/drawing/2014/main" id="{6C3352EB-45E2-2B9A-6A2E-EDD63C1034F4}"/>
              </a:ext>
            </a:extLst>
          </p:cNvPr>
          <p:cNvPicPr>
            <a:picLocks noChangeAspect="1"/>
          </p:cNvPicPr>
          <p:nvPr userDrawn="1"/>
        </p:nvPicPr>
        <p:blipFill rotWithShape="1">
          <a:blip r:embed="rId2" cstate="print">
            <a:alphaModFix amt="43000"/>
            <a:extLst>
              <a:ext uri="{28A0092B-C50C-407E-A947-70E740481C1C}">
                <a14:useLocalDpi xmlns:a14="http://schemas.microsoft.com/office/drawing/2010/main"/>
              </a:ext>
            </a:extLst>
          </a:blip>
          <a:srcRect/>
          <a:stretch/>
        </p:blipFill>
        <p:spPr>
          <a:xfrm>
            <a:off x="-1" y="1"/>
            <a:ext cx="12192001" cy="6858000"/>
          </a:xfrm>
          <a:prstGeom prst="rect">
            <a:avLst/>
          </a:prstGeom>
        </p:spPr>
      </p:pic>
      <p:pic>
        <p:nvPicPr>
          <p:cNvPr id="3" name="Picture 2">
            <a:extLst>
              <a:ext uri="{FF2B5EF4-FFF2-40B4-BE49-F238E27FC236}">
                <a16:creationId xmlns:a16="http://schemas.microsoft.com/office/drawing/2014/main" id="{3F440963-9507-1B3B-9670-B01C31AF33D3}"/>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520038" y="240458"/>
            <a:ext cx="1430893" cy="465756"/>
          </a:xfrm>
          <a:prstGeom prst="rect">
            <a:avLst/>
          </a:prstGeom>
        </p:spPr>
      </p:pic>
    </p:spTree>
    <p:extLst>
      <p:ext uri="{BB962C8B-B14F-4D97-AF65-F5344CB8AC3E}">
        <p14:creationId xmlns:p14="http://schemas.microsoft.com/office/powerpoint/2010/main" val="325978431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0.5. Map page no logo">
    <p:spTree>
      <p:nvGrpSpPr>
        <p:cNvPr id="1" name=""/>
        <p:cNvGrpSpPr/>
        <p:nvPr/>
      </p:nvGrpSpPr>
      <p:grpSpPr>
        <a:xfrm>
          <a:off x="0" y="0"/>
          <a:ext cx="0" cy="0"/>
          <a:chOff x="0" y="0"/>
          <a:chExt cx="0" cy="0"/>
        </a:xfrm>
      </p:grpSpPr>
      <p:pic>
        <p:nvPicPr>
          <p:cNvPr id="6" name="Picture 5" descr="Open Box global coverage map&#10;">
            <a:extLst>
              <a:ext uri="{FF2B5EF4-FFF2-40B4-BE49-F238E27FC236}">
                <a16:creationId xmlns:a16="http://schemas.microsoft.com/office/drawing/2014/main" id="{6C3352EB-45E2-2B9A-6A2E-EDD63C1034F4}"/>
              </a:ext>
            </a:extLst>
          </p:cNvPr>
          <p:cNvPicPr>
            <a:picLocks noChangeAspect="1"/>
          </p:cNvPicPr>
          <p:nvPr userDrawn="1"/>
        </p:nvPicPr>
        <p:blipFill rotWithShape="1">
          <a:blip r:embed="rId2" cstate="print">
            <a:alphaModFix amt="43000"/>
            <a:extLst>
              <a:ext uri="{28A0092B-C50C-407E-A947-70E740481C1C}">
                <a14:useLocalDpi xmlns:a14="http://schemas.microsoft.com/office/drawing/2010/main"/>
              </a:ext>
            </a:extLst>
          </a:blip>
          <a:srcRect/>
          <a:stretch/>
        </p:blipFill>
        <p:spPr>
          <a:xfrm>
            <a:off x="-15375" y="1"/>
            <a:ext cx="12222750" cy="6877628"/>
          </a:xfrm>
          <a:prstGeom prst="rect">
            <a:avLst/>
          </a:prstGeom>
        </p:spPr>
      </p:pic>
    </p:spTree>
    <p:extLst>
      <p:ext uri="{BB962C8B-B14F-4D97-AF65-F5344CB8AC3E}">
        <p14:creationId xmlns:p14="http://schemas.microsoft.com/office/powerpoint/2010/main" val="388854823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1.1. Case study">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EAABE2B0-FA0D-D85C-B995-4776D1D99C63}"/>
              </a:ext>
            </a:extLst>
          </p:cNvPr>
          <p:cNvSpPr/>
          <p:nvPr userDrawn="1"/>
        </p:nvSpPr>
        <p:spPr>
          <a:xfrm>
            <a:off x="4173068" y="3203094"/>
            <a:ext cx="3882796" cy="3654905"/>
          </a:xfrm>
          <a:prstGeom prst="rect">
            <a:avLst/>
          </a:prstGeom>
          <a:solidFill>
            <a:schemeClr val="accent1">
              <a:lumMod val="20000"/>
              <a:lumOff val="8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E" b="0" i="0">
              <a:latin typeface="Proxima Nova Lt" panose="02000506030000020004" pitchFamily="50" charset="0"/>
            </a:endParaRPr>
          </a:p>
        </p:txBody>
      </p:sp>
      <p:pic>
        <p:nvPicPr>
          <p:cNvPr id="33" name="Picture 32" descr="Low angle view of a tall building&#10;&#10;Description automatically generated">
            <a:extLst>
              <a:ext uri="{FF2B5EF4-FFF2-40B4-BE49-F238E27FC236}">
                <a16:creationId xmlns:a16="http://schemas.microsoft.com/office/drawing/2014/main" id="{A0AA27BD-F98C-A3F1-36F5-C01B1924FF6D}"/>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 y="0"/>
            <a:ext cx="3455051" cy="1801806"/>
          </a:xfrm>
          <a:prstGeom prst="rect">
            <a:avLst/>
          </a:prstGeom>
        </p:spPr>
      </p:pic>
      <p:sp>
        <p:nvSpPr>
          <p:cNvPr id="35" name="object 8">
            <a:extLst>
              <a:ext uri="{FF2B5EF4-FFF2-40B4-BE49-F238E27FC236}">
                <a16:creationId xmlns:a16="http://schemas.microsoft.com/office/drawing/2014/main" id="{E5EED304-03F8-0B76-DBE1-7963C852F9DC}"/>
              </a:ext>
            </a:extLst>
          </p:cNvPr>
          <p:cNvSpPr/>
          <p:nvPr userDrawn="1"/>
        </p:nvSpPr>
        <p:spPr>
          <a:xfrm>
            <a:off x="3279683" y="-1982461"/>
            <a:ext cx="3232682" cy="4333739"/>
          </a:xfrm>
          <a:custGeom>
            <a:avLst/>
            <a:gdLst/>
            <a:ahLst/>
            <a:cxnLst/>
            <a:rect l="l" t="t" r="r" b="b"/>
            <a:pathLst>
              <a:path w="2067560" h="2771775">
                <a:moveTo>
                  <a:pt x="2065359" y="0"/>
                </a:moveTo>
                <a:lnTo>
                  <a:pt x="1908" y="0"/>
                </a:lnTo>
                <a:lnTo>
                  <a:pt x="0" y="21291"/>
                </a:lnTo>
                <a:lnTo>
                  <a:pt x="0" y="2146903"/>
                </a:lnTo>
                <a:lnTo>
                  <a:pt x="1878" y="2195701"/>
                </a:lnTo>
                <a:lnTo>
                  <a:pt x="7422" y="2243471"/>
                </a:lnTo>
                <a:lnTo>
                  <a:pt x="16492" y="2290076"/>
                </a:lnTo>
                <a:lnTo>
                  <a:pt x="28949" y="2335376"/>
                </a:lnTo>
                <a:lnTo>
                  <a:pt x="44655" y="2379232"/>
                </a:lnTo>
                <a:lnTo>
                  <a:pt x="63470" y="2421506"/>
                </a:lnTo>
                <a:lnTo>
                  <a:pt x="85256" y="2462059"/>
                </a:lnTo>
                <a:lnTo>
                  <a:pt x="109874" y="2500752"/>
                </a:lnTo>
                <a:lnTo>
                  <a:pt x="137185" y="2537445"/>
                </a:lnTo>
                <a:lnTo>
                  <a:pt x="167051" y="2572001"/>
                </a:lnTo>
                <a:lnTo>
                  <a:pt x="199332" y="2604281"/>
                </a:lnTo>
                <a:lnTo>
                  <a:pt x="233890" y="2634145"/>
                </a:lnTo>
                <a:lnTo>
                  <a:pt x="270586" y="2661455"/>
                </a:lnTo>
                <a:lnTo>
                  <a:pt x="309281" y="2686072"/>
                </a:lnTo>
                <a:lnTo>
                  <a:pt x="349836" y="2707857"/>
                </a:lnTo>
                <a:lnTo>
                  <a:pt x="392113" y="2726671"/>
                </a:lnTo>
                <a:lnTo>
                  <a:pt x="435972" y="2742376"/>
                </a:lnTo>
                <a:lnTo>
                  <a:pt x="481275" y="2754832"/>
                </a:lnTo>
                <a:lnTo>
                  <a:pt x="527883" y="2763902"/>
                </a:lnTo>
                <a:lnTo>
                  <a:pt x="575657" y="2769445"/>
                </a:lnTo>
                <a:lnTo>
                  <a:pt x="624459" y="2771324"/>
                </a:lnTo>
                <a:lnTo>
                  <a:pt x="1799653" y="2771324"/>
                </a:lnTo>
                <a:lnTo>
                  <a:pt x="1847758" y="2767012"/>
                </a:lnTo>
                <a:lnTo>
                  <a:pt x="1893034" y="2754580"/>
                </a:lnTo>
                <a:lnTo>
                  <a:pt x="1934725" y="2734785"/>
                </a:lnTo>
                <a:lnTo>
                  <a:pt x="1972075" y="2708382"/>
                </a:lnTo>
                <a:lnTo>
                  <a:pt x="2004329" y="2676128"/>
                </a:lnTo>
                <a:lnTo>
                  <a:pt x="2030731" y="2638779"/>
                </a:lnTo>
                <a:lnTo>
                  <a:pt x="2050525" y="2597091"/>
                </a:lnTo>
                <a:lnTo>
                  <a:pt x="2062956" y="2551820"/>
                </a:lnTo>
                <a:lnTo>
                  <a:pt x="2067267" y="2503722"/>
                </a:lnTo>
                <a:lnTo>
                  <a:pt x="2067267" y="21291"/>
                </a:lnTo>
                <a:lnTo>
                  <a:pt x="2065359" y="0"/>
                </a:lnTo>
                <a:close/>
              </a:path>
            </a:pathLst>
          </a:custGeom>
          <a:solidFill>
            <a:srgbClr val="BCD727"/>
          </a:solidFill>
        </p:spPr>
        <p:txBody>
          <a:bodyPr wrap="square" lIns="0" tIns="0" rIns="0" bIns="0" rtlCol="0"/>
          <a:lstStyle/>
          <a:p>
            <a:endParaRPr b="0" i="0">
              <a:latin typeface="Proxima Nova Lt" panose="02000506030000020004" pitchFamily="50" charset="0"/>
            </a:endParaRPr>
          </a:p>
        </p:txBody>
      </p:sp>
      <p:sp>
        <p:nvSpPr>
          <p:cNvPr id="36" name="object 48">
            <a:extLst>
              <a:ext uri="{FF2B5EF4-FFF2-40B4-BE49-F238E27FC236}">
                <a16:creationId xmlns:a16="http://schemas.microsoft.com/office/drawing/2014/main" id="{AEA1FFEB-2E76-7DF6-1622-DB4BDA994194}"/>
              </a:ext>
            </a:extLst>
          </p:cNvPr>
          <p:cNvSpPr/>
          <p:nvPr userDrawn="1"/>
        </p:nvSpPr>
        <p:spPr>
          <a:xfrm>
            <a:off x="6713428" y="0"/>
            <a:ext cx="3596004" cy="920115"/>
          </a:xfrm>
          <a:custGeom>
            <a:avLst/>
            <a:gdLst/>
            <a:ahLst/>
            <a:cxnLst/>
            <a:rect l="l" t="t" r="r" b="b"/>
            <a:pathLst>
              <a:path w="3596004" h="920115">
                <a:moveTo>
                  <a:pt x="3595408" y="0"/>
                </a:moveTo>
                <a:lnTo>
                  <a:pt x="3595408" y="652192"/>
                </a:lnTo>
                <a:lnTo>
                  <a:pt x="3591096" y="700287"/>
                </a:lnTo>
                <a:lnTo>
                  <a:pt x="3578667" y="745556"/>
                </a:lnTo>
                <a:lnTo>
                  <a:pt x="3558874" y="787244"/>
                </a:lnTo>
                <a:lnTo>
                  <a:pt x="3532473" y="824593"/>
                </a:lnTo>
                <a:lnTo>
                  <a:pt x="3500220" y="856848"/>
                </a:lnTo>
                <a:lnTo>
                  <a:pt x="3462870" y="883253"/>
                </a:lnTo>
                <a:lnTo>
                  <a:pt x="3421179" y="903049"/>
                </a:lnTo>
                <a:lnTo>
                  <a:pt x="3375901" y="915482"/>
                </a:lnTo>
                <a:lnTo>
                  <a:pt x="3327793" y="919794"/>
                </a:lnTo>
                <a:lnTo>
                  <a:pt x="3053499" y="919794"/>
                </a:lnTo>
                <a:lnTo>
                  <a:pt x="624459" y="919794"/>
                </a:lnTo>
                <a:lnTo>
                  <a:pt x="575657" y="917915"/>
                </a:lnTo>
                <a:lnTo>
                  <a:pt x="527883" y="912372"/>
                </a:lnTo>
                <a:lnTo>
                  <a:pt x="481275" y="903302"/>
                </a:lnTo>
                <a:lnTo>
                  <a:pt x="435972" y="890845"/>
                </a:lnTo>
                <a:lnTo>
                  <a:pt x="392113" y="875140"/>
                </a:lnTo>
                <a:lnTo>
                  <a:pt x="349836" y="856325"/>
                </a:lnTo>
                <a:lnTo>
                  <a:pt x="309281" y="834539"/>
                </a:lnTo>
                <a:lnTo>
                  <a:pt x="270586" y="809922"/>
                </a:lnTo>
                <a:lnTo>
                  <a:pt x="233890" y="782611"/>
                </a:lnTo>
                <a:lnTo>
                  <a:pt x="199332" y="752747"/>
                </a:lnTo>
                <a:lnTo>
                  <a:pt x="167051" y="720467"/>
                </a:lnTo>
                <a:lnTo>
                  <a:pt x="137185" y="685910"/>
                </a:lnTo>
                <a:lnTo>
                  <a:pt x="109874" y="649216"/>
                </a:lnTo>
                <a:lnTo>
                  <a:pt x="85256" y="610524"/>
                </a:lnTo>
                <a:lnTo>
                  <a:pt x="63470" y="569971"/>
                </a:lnTo>
                <a:lnTo>
                  <a:pt x="44655" y="527698"/>
                </a:lnTo>
                <a:lnTo>
                  <a:pt x="28949" y="483842"/>
                </a:lnTo>
                <a:lnTo>
                  <a:pt x="16492" y="438543"/>
                </a:lnTo>
                <a:lnTo>
                  <a:pt x="7422" y="391939"/>
                </a:lnTo>
                <a:lnTo>
                  <a:pt x="1878" y="344169"/>
                </a:lnTo>
                <a:lnTo>
                  <a:pt x="0" y="295373"/>
                </a:lnTo>
                <a:lnTo>
                  <a:pt x="0" y="0"/>
                </a:lnTo>
              </a:path>
            </a:pathLst>
          </a:custGeom>
          <a:ln w="10160">
            <a:solidFill>
              <a:srgbClr val="D4D6D6"/>
            </a:solidFill>
          </a:ln>
        </p:spPr>
        <p:txBody>
          <a:bodyPr wrap="square" lIns="0" tIns="0" rIns="0" bIns="0" rtlCol="0"/>
          <a:lstStyle/>
          <a:p>
            <a:endParaRPr b="0" i="0">
              <a:latin typeface="Proxima Nova Lt" panose="02000506030000020004" pitchFamily="50" charset="0"/>
            </a:endParaRPr>
          </a:p>
        </p:txBody>
      </p:sp>
      <p:sp>
        <p:nvSpPr>
          <p:cNvPr id="37" name="object 54">
            <a:extLst>
              <a:ext uri="{FF2B5EF4-FFF2-40B4-BE49-F238E27FC236}">
                <a16:creationId xmlns:a16="http://schemas.microsoft.com/office/drawing/2014/main" id="{EA471D37-FE6F-54AB-7475-AF988B05C8CB}"/>
              </a:ext>
            </a:extLst>
          </p:cNvPr>
          <p:cNvSpPr/>
          <p:nvPr userDrawn="1"/>
        </p:nvSpPr>
        <p:spPr>
          <a:xfrm flipV="1">
            <a:off x="463364" y="3142109"/>
            <a:ext cx="11341539" cy="59460"/>
          </a:xfrm>
          <a:custGeom>
            <a:avLst/>
            <a:gdLst/>
            <a:ahLst/>
            <a:cxnLst/>
            <a:rect l="l" t="t" r="r" b="b"/>
            <a:pathLst>
              <a:path w="4948555">
                <a:moveTo>
                  <a:pt x="0" y="0"/>
                </a:moveTo>
                <a:lnTo>
                  <a:pt x="4948085" y="0"/>
                </a:lnTo>
              </a:path>
            </a:pathLst>
          </a:custGeom>
          <a:ln w="10160">
            <a:solidFill>
              <a:srgbClr val="D4D6D6"/>
            </a:solidFill>
          </a:ln>
        </p:spPr>
        <p:txBody>
          <a:bodyPr wrap="square" lIns="0" tIns="0" rIns="0" bIns="0" rtlCol="0"/>
          <a:lstStyle/>
          <a:p>
            <a:endParaRPr b="0" i="0">
              <a:latin typeface="Proxima Nova Lt" panose="02000506030000020004" pitchFamily="50" charset="0"/>
            </a:endParaRPr>
          </a:p>
        </p:txBody>
      </p:sp>
      <p:grpSp>
        <p:nvGrpSpPr>
          <p:cNvPr id="38" name="Group 37">
            <a:extLst>
              <a:ext uri="{FF2B5EF4-FFF2-40B4-BE49-F238E27FC236}">
                <a16:creationId xmlns:a16="http://schemas.microsoft.com/office/drawing/2014/main" id="{FCF8B4CD-F3A0-94D8-778E-301D81F41BD8}"/>
              </a:ext>
            </a:extLst>
          </p:cNvPr>
          <p:cNvGrpSpPr/>
          <p:nvPr userDrawn="1"/>
        </p:nvGrpSpPr>
        <p:grpSpPr>
          <a:xfrm>
            <a:off x="7049050" y="133240"/>
            <a:ext cx="766057" cy="657655"/>
            <a:chOff x="6009895" y="148550"/>
            <a:chExt cx="942838" cy="809420"/>
          </a:xfrm>
        </p:grpSpPr>
        <p:pic>
          <p:nvPicPr>
            <p:cNvPr id="39" name="Picture 38" descr="A green sign with white text&#10;&#10;Description automatically generated">
              <a:extLst>
                <a:ext uri="{FF2B5EF4-FFF2-40B4-BE49-F238E27FC236}">
                  <a16:creationId xmlns:a16="http://schemas.microsoft.com/office/drawing/2014/main" id="{1CC33456-0536-B597-8F6A-43F17E6FB3D7}"/>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6137470" y="148550"/>
              <a:ext cx="667608" cy="437545"/>
            </a:xfrm>
            <a:prstGeom prst="rect">
              <a:avLst/>
            </a:prstGeom>
          </p:spPr>
        </p:pic>
        <p:sp>
          <p:nvSpPr>
            <p:cNvPr id="40" name="TextBox 39">
              <a:extLst>
                <a:ext uri="{FF2B5EF4-FFF2-40B4-BE49-F238E27FC236}">
                  <a16:creationId xmlns:a16="http://schemas.microsoft.com/office/drawing/2014/main" id="{CE7A633E-AF6D-FDB9-B0D6-3A4D7E8D2301}"/>
                </a:ext>
              </a:extLst>
            </p:cNvPr>
            <p:cNvSpPr txBox="1"/>
            <p:nvPr/>
          </p:nvSpPr>
          <p:spPr>
            <a:xfrm>
              <a:off x="6009895" y="541289"/>
              <a:ext cx="942838" cy="416681"/>
            </a:xfrm>
            <a:prstGeom prst="rect">
              <a:avLst/>
            </a:prstGeom>
            <a:noFill/>
          </p:spPr>
          <p:txBody>
            <a:bodyPr wrap="square">
              <a:spAutoFit/>
            </a:bodyPr>
            <a:lstStyle/>
            <a:p>
              <a:pPr algn="ctr"/>
              <a:r>
                <a:rPr lang="en-US" sz="800" b="0" i="0">
                  <a:solidFill>
                    <a:srgbClr val="6E7878"/>
                  </a:solidFill>
                  <a:latin typeface="Proxima Nova Rg" panose="02000506030000020004" pitchFamily="2" charset="0"/>
                </a:rPr>
                <a:t>Strategy &amp; </a:t>
              </a:r>
            </a:p>
            <a:p>
              <a:pPr algn="ctr"/>
              <a:r>
                <a:rPr lang="en-US" sz="800" b="0" i="0">
                  <a:solidFill>
                    <a:srgbClr val="6E7878"/>
                  </a:solidFill>
                  <a:latin typeface="Proxima Nova Rg" panose="02000506030000020004" pitchFamily="2" charset="0"/>
                </a:rPr>
                <a:t>Advisory</a:t>
              </a:r>
              <a:endParaRPr lang="en-AE" sz="800" b="0" i="0">
                <a:solidFill>
                  <a:srgbClr val="6E7878"/>
                </a:solidFill>
                <a:latin typeface="Proxima Nova Rg" panose="02000506030000020004" pitchFamily="2" charset="0"/>
              </a:endParaRPr>
            </a:p>
          </p:txBody>
        </p:sp>
      </p:grpSp>
      <p:grpSp>
        <p:nvGrpSpPr>
          <p:cNvPr id="41" name="Group 40">
            <a:extLst>
              <a:ext uri="{FF2B5EF4-FFF2-40B4-BE49-F238E27FC236}">
                <a16:creationId xmlns:a16="http://schemas.microsoft.com/office/drawing/2014/main" id="{686C001F-D035-161B-1EE4-CB42438E0A2B}"/>
              </a:ext>
            </a:extLst>
          </p:cNvPr>
          <p:cNvGrpSpPr/>
          <p:nvPr userDrawn="1"/>
        </p:nvGrpSpPr>
        <p:grpSpPr>
          <a:xfrm>
            <a:off x="7827257" y="133238"/>
            <a:ext cx="695409" cy="657654"/>
            <a:chOff x="6804019" y="148550"/>
            <a:chExt cx="855888" cy="809420"/>
          </a:xfrm>
        </p:grpSpPr>
        <p:pic>
          <p:nvPicPr>
            <p:cNvPr id="42" name="Picture 41" descr="A blue and white sign with a white graphic and a white arrow&#10;&#10;Description automatically generated with medium confidence">
              <a:extLst>
                <a:ext uri="{FF2B5EF4-FFF2-40B4-BE49-F238E27FC236}">
                  <a16:creationId xmlns:a16="http://schemas.microsoft.com/office/drawing/2014/main" id="{403158A9-7A3A-8BFF-F291-65CF1AE228B9}"/>
                </a:ext>
              </a:extLst>
            </p:cNvPr>
            <p:cNvPicPr>
              <a:picLocks noChangeAspect="1"/>
            </p:cNvPicPr>
            <p:nvPr/>
          </p:nvPicPr>
          <p:blipFill>
            <a:blip r:embed="rId4" cstate="print">
              <a:extLst>
                <a:ext uri="{28A0092B-C50C-407E-A947-70E740481C1C}">
                  <a14:useLocalDpi xmlns:a14="http://schemas.microsoft.com/office/drawing/2010/main"/>
                </a:ext>
              </a:extLst>
            </a:blip>
            <a:srcRect/>
            <a:stretch/>
          </p:blipFill>
          <p:spPr>
            <a:xfrm>
              <a:off x="6888872" y="148550"/>
              <a:ext cx="667608" cy="408734"/>
            </a:xfrm>
            <a:prstGeom prst="rect">
              <a:avLst/>
            </a:prstGeom>
          </p:spPr>
        </p:pic>
        <p:sp>
          <p:nvSpPr>
            <p:cNvPr id="43" name="TextBox 42">
              <a:extLst>
                <a:ext uri="{FF2B5EF4-FFF2-40B4-BE49-F238E27FC236}">
                  <a16:creationId xmlns:a16="http://schemas.microsoft.com/office/drawing/2014/main" id="{1F0AB3A6-74CC-AB9A-9A90-633E1827286B}"/>
                </a:ext>
              </a:extLst>
            </p:cNvPr>
            <p:cNvSpPr txBox="1"/>
            <p:nvPr/>
          </p:nvSpPr>
          <p:spPr>
            <a:xfrm>
              <a:off x="6804019" y="541288"/>
              <a:ext cx="855888" cy="416682"/>
            </a:xfrm>
            <a:prstGeom prst="rect">
              <a:avLst/>
            </a:prstGeom>
            <a:noFill/>
          </p:spPr>
          <p:txBody>
            <a:bodyPr wrap="square">
              <a:spAutoFit/>
            </a:bodyPr>
            <a:lstStyle/>
            <a:p>
              <a:pPr algn="ctr"/>
              <a:r>
                <a:rPr lang="en-US" sz="800" b="0" i="0">
                  <a:solidFill>
                    <a:srgbClr val="6E7878"/>
                  </a:solidFill>
                  <a:latin typeface="Proxima Nova Rg" panose="02000506030000020004" pitchFamily="2" charset="0"/>
                </a:rPr>
                <a:t>Analysis &amp;</a:t>
              </a:r>
            </a:p>
            <a:p>
              <a:pPr algn="ctr"/>
              <a:r>
                <a:rPr lang="en-US" sz="800" b="0" i="0">
                  <a:solidFill>
                    <a:srgbClr val="6E7878"/>
                  </a:solidFill>
                  <a:latin typeface="Proxima Nova Rg" panose="02000506030000020004" pitchFamily="2" charset="0"/>
                </a:rPr>
                <a:t>Consulting</a:t>
              </a:r>
              <a:endParaRPr lang="en-AE" sz="800" b="0" i="0">
                <a:solidFill>
                  <a:srgbClr val="6E7878"/>
                </a:solidFill>
                <a:latin typeface="Proxima Nova Rg" panose="02000506030000020004" pitchFamily="2" charset="0"/>
              </a:endParaRPr>
            </a:p>
          </p:txBody>
        </p:sp>
      </p:grpSp>
      <p:grpSp>
        <p:nvGrpSpPr>
          <p:cNvPr id="44" name="Group 43">
            <a:extLst>
              <a:ext uri="{FF2B5EF4-FFF2-40B4-BE49-F238E27FC236}">
                <a16:creationId xmlns:a16="http://schemas.microsoft.com/office/drawing/2014/main" id="{4D971CE8-D37B-CEA2-F3CC-1FA0578D0E9A}"/>
              </a:ext>
            </a:extLst>
          </p:cNvPr>
          <p:cNvGrpSpPr/>
          <p:nvPr userDrawn="1"/>
        </p:nvGrpSpPr>
        <p:grpSpPr>
          <a:xfrm>
            <a:off x="9385405" y="136663"/>
            <a:ext cx="584870" cy="656113"/>
            <a:chOff x="8368214" y="152762"/>
            <a:chExt cx="719840" cy="807524"/>
          </a:xfrm>
        </p:grpSpPr>
        <p:pic>
          <p:nvPicPr>
            <p:cNvPr id="45" name="Picture 44" descr="A blue and white sign with a magnifying glass and graph&#10;&#10;Description automatically generated">
              <a:extLst>
                <a:ext uri="{FF2B5EF4-FFF2-40B4-BE49-F238E27FC236}">
                  <a16:creationId xmlns:a16="http://schemas.microsoft.com/office/drawing/2014/main" id="{30A1EDC9-B0DB-47C0-B40C-C26F5B6BAFAF}"/>
                </a:ext>
              </a:extLst>
            </p:cNvPr>
            <p:cNvPicPr>
              <a:picLocks noChangeAspect="1"/>
            </p:cNvPicPr>
            <p:nvPr/>
          </p:nvPicPr>
          <p:blipFill>
            <a:blip r:embed="rId5" cstate="print">
              <a:extLst>
                <a:ext uri="{28A0092B-C50C-407E-A947-70E740481C1C}">
                  <a14:useLocalDpi xmlns:a14="http://schemas.microsoft.com/office/drawing/2010/main"/>
                </a:ext>
              </a:extLst>
            </a:blip>
            <a:srcRect/>
            <a:stretch/>
          </p:blipFill>
          <p:spPr>
            <a:xfrm>
              <a:off x="8394330" y="152762"/>
              <a:ext cx="667608" cy="404522"/>
            </a:xfrm>
            <a:prstGeom prst="rect">
              <a:avLst/>
            </a:prstGeom>
          </p:spPr>
        </p:pic>
        <p:sp>
          <p:nvSpPr>
            <p:cNvPr id="46" name="TextBox 45">
              <a:extLst>
                <a:ext uri="{FF2B5EF4-FFF2-40B4-BE49-F238E27FC236}">
                  <a16:creationId xmlns:a16="http://schemas.microsoft.com/office/drawing/2014/main" id="{3D4FEDBA-94C8-37C7-41D7-0246C250688D}"/>
                </a:ext>
              </a:extLst>
            </p:cNvPr>
            <p:cNvSpPr txBox="1"/>
            <p:nvPr/>
          </p:nvSpPr>
          <p:spPr>
            <a:xfrm>
              <a:off x="8368214" y="543604"/>
              <a:ext cx="719840" cy="416682"/>
            </a:xfrm>
            <a:prstGeom prst="rect">
              <a:avLst/>
            </a:prstGeom>
            <a:noFill/>
          </p:spPr>
          <p:txBody>
            <a:bodyPr wrap="square">
              <a:spAutoFit/>
            </a:bodyPr>
            <a:lstStyle/>
            <a:p>
              <a:pPr algn="ctr"/>
              <a:r>
                <a:rPr lang="en-US" sz="800" b="0" i="0">
                  <a:solidFill>
                    <a:srgbClr val="6E7878"/>
                  </a:solidFill>
                  <a:latin typeface="Proxima Nova Rg" panose="02000506030000020004" pitchFamily="2" charset="0"/>
                </a:rPr>
                <a:t>Data &amp;</a:t>
              </a:r>
            </a:p>
            <a:p>
              <a:pPr algn="ctr"/>
              <a:r>
                <a:rPr lang="en-US" sz="800" b="0" i="0">
                  <a:solidFill>
                    <a:srgbClr val="6E7878"/>
                  </a:solidFill>
                  <a:latin typeface="Proxima Nova Rg" panose="02000506030000020004" pitchFamily="2" charset="0"/>
                </a:rPr>
                <a:t>Analytics</a:t>
              </a:r>
              <a:endParaRPr lang="en-AE" sz="800" b="0" i="0">
                <a:solidFill>
                  <a:srgbClr val="6E7878"/>
                </a:solidFill>
                <a:latin typeface="Proxima Nova Rg" panose="02000506030000020004" pitchFamily="2" charset="0"/>
              </a:endParaRPr>
            </a:p>
          </p:txBody>
        </p:sp>
      </p:grpSp>
      <p:grpSp>
        <p:nvGrpSpPr>
          <p:cNvPr id="47" name="Group 46">
            <a:extLst>
              <a:ext uri="{FF2B5EF4-FFF2-40B4-BE49-F238E27FC236}">
                <a16:creationId xmlns:a16="http://schemas.microsoft.com/office/drawing/2014/main" id="{605E792D-4642-AAD9-C36C-C224F157E0A6}"/>
              </a:ext>
            </a:extLst>
          </p:cNvPr>
          <p:cNvGrpSpPr/>
          <p:nvPr userDrawn="1"/>
        </p:nvGrpSpPr>
        <p:grpSpPr>
          <a:xfrm>
            <a:off x="8510878" y="133241"/>
            <a:ext cx="824845" cy="659535"/>
            <a:chOff x="7473972" y="148550"/>
            <a:chExt cx="1015194" cy="811736"/>
          </a:xfrm>
        </p:grpSpPr>
        <p:pic>
          <p:nvPicPr>
            <p:cNvPr id="48" name="Picture 47" descr="A computer with a gear and a symbol&#10;&#10;Description automatically generated with medium confidence">
              <a:extLst>
                <a:ext uri="{FF2B5EF4-FFF2-40B4-BE49-F238E27FC236}">
                  <a16:creationId xmlns:a16="http://schemas.microsoft.com/office/drawing/2014/main" id="{C5C85E38-8015-E322-8EA8-E5D1D3B30754}"/>
                </a:ext>
              </a:extLst>
            </p:cNvPr>
            <p:cNvPicPr>
              <a:picLocks noChangeAspect="1"/>
            </p:cNvPicPr>
            <p:nvPr/>
          </p:nvPicPr>
          <p:blipFill>
            <a:blip r:embed="rId6" cstate="print">
              <a:extLst>
                <a:ext uri="{28A0092B-C50C-407E-A947-70E740481C1C}">
                  <a14:useLocalDpi xmlns:a14="http://schemas.microsoft.com/office/drawing/2010/main"/>
                </a:ext>
              </a:extLst>
            </a:blip>
            <a:srcRect/>
            <a:stretch/>
          </p:blipFill>
          <p:spPr>
            <a:xfrm>
              <a:off x="7615485" y="148550"/>
              <a:ext cx="719840" cy="437545"/>
            </a:xfrm>
            <a:prstGeom prst="rect">
              <a:avLst/>
            </a:prstGeom>
          </p:spPr>
        </p:pic>
        <p:sp>
          <p:nvSpPr>
            <p:cNvPr id="49" name="TextBox 48">
              <a:extLst>
                <a:ext uri="{FF2B5EF4-FFF2-40B4-BE49-F238E27FC236}">
                  <a16:creationId xmlns:a16="http://schemas.microsoft.com/office/drawing/2014/main" id="{678B042D-FD95-6709-5D10-B38A95B84CBC}"/>
                </a:ext>
              </a:extLst>
            </p:cNvPr>
            <p:cNvSpPr txBox="1"/>
            <p:nvPr/>
          </p:nvSpPr>
          <p:spPr>
            <a:xfrm>
              <a:off x="7473972" y="543604"/>
              <a:ext cx="1015194" cy="416682"/>
            </a:xfrm>
            <a:prstGeom prst="rect">
              <a:avLst/>
            </a:prstGeom>
            <a:noFill/>
          </p:spPr>
          <p:txBody>
            <a:bodyPr wrap="square">
              <a:spAutoFit/>
            </a:bodyPr>
            <a:lstStyle/>
            <a:p>
              <a:pPr algn="ctr"/>
              <a:r>
                <a:rPr lang="en-US" sz="800" b="0" i="0">
                  <a:solidFill>
                    <a:srgbClr val="6E7878"/>
                  </a:solidFill>
                  <a:latin typeface="Proxima Nova Rg" panose="02000506030000020004" pitchFamily="2" charset="0"/>
                </a:rPr>
                <a:t>Software</a:t>
              </a:r>
            </a:p>
            <a:p>
              <a:pPr algn="ctr"/>
              <a:r>
                <a:rPr lang="en-US" sz="800" b="0" i="0">
                  <a:solidFill>
                    <a:srgbClr val="6E7878"/>
                  </a:solidFill>
                  <a:latin typeface="Proxima Nova Rg" panose="02000506030000020004" pitchFamily="2" charset="0"/>
                </a:rPr>
                <a:t>Development</a:t>
              </a:r>
              <a:endParaRPr lang="en-AE" sz="800" b="0" i="0">
                <a:solidFill>
                  <a:srgbClr val="6E7878"/>
                </a:solidFill>
                <a:latin typeface="Proxima Nova Rg" panose="02000506030000020004" pitchFamily="2" charset="0"/>
              </a:endParaRPr>
            </a:p>
          </p:txBody>
        </p:sp>
      </p:grpSp>
      <p:sp>
        <p:nvSpPr>
          <p:cNvPr id="50" name="Text Placeholder 4">
            <a:extLst>
              <a:ext uri="{FF2B5EF4-FFF2-40B4-BE49-F238E27FC236}">
                <a16:creationId xmlns:a16="http://schemas.microsoft.com/office/drawing/2014/main" id="{FDC2D1B8-8916-4002-E2E3-9E6254E85CCE}"/>
              </a:ext>
            </a:extLst>
          </p:cNvPr>
          <p:cNvSpPr>
            <a:spLocks noGrp="1"/>
          </p:cNvSpPr>
          <p:nvPr>
            <p:ph type="body" sz="quarter" idx="12" hasCustomPrompt="1"/>
          </p:nvPr>
        </p:nvSpPr>
        <p:spPr>
          <a:xfrm>
            <a:off x="463366" y="2619722"/>
            <a:ext cx="6250062" cy="352192"/>
          </a:xfrm>
          <a:prstGeom prst="rect">
            <a:avLst/>
          </a:prstGeom>
        </p:spPr>
        <p:txBody>
          <a:bodyPr lIns="0" tIns="0" rIns="0" bIns="0" anchor="ctr"/>
          <a:lstStyle>
            <a:lvl1pPr marL="0" indent="0">
              <a:lnSpc>
                <a:spcPct val="100000"/>
              </a:lnSpc>
              <a:buNone/>
              <a:defRPr sz="1400" b="0" i="0">
                <a:solidFill>
                  <a:schemeClr val="accent1"/>
                </a:solidFill>
                <a:latin typeface="Proxima Nova Rg" panose="02000506030000020004" pitchFamily="2" charset="0"/>
                <a:cs typeface="Proxima Nova Rg" panose="02000506030000020004" pitchFamily="2" charset="0"/>
              </a:defRPr>
            </a:lvl1pPr>
          </a:lstStyle>
          <a:p>
            <a:pPr lvl="0"/>
            <a:r>
              <a:rPr lang="en-US"/>
              <a:t>Subheading. Click edit, paste and match formatting to keep styles in text boxes</a:t>
            </a:r>
          </a:p>
        </p:txBody>
      </p:sp>
      <p:sp>
        <p:nvSpPr>
          <p:cNvPr id="51" name="Text Placeholder 4">
            <a:extLst>
              <a:ext uri="{FF2B5EF4-FFF2-40B4-BE49-F238E27FC236}">
                <a16:creationId xmlns:a16="http://schemas.microsoft.com/office/drawing/2014/main" id="{BDC03B1B-CAA9-7F36-114E-D09E8EA42033}"/>
              </a:ext>
            </a:extLst>
          </p:cNvPr>
          <p:cNvSpPr>
            <a:spLocks noGrp="1"/>
          </p:cNvSpPr>
          <p:nvPr>
            <p:ph type="body" sz="quarter" idx="11" hasCustomPrompt="1"/>
          </p:nvPr>
        </p:nvSpPr>
        <p:spPr>
          <a:xfrm>
            <a:off x="463366" y="2118466"/>
            <a:ext cx="4730426" cy="480816"/>
          </a:xfrm>
          <a:prstGeom prst="rect">
            <a:avLst/>
          </a:prstGeom>
        </p:spPr>
        <p:txBody>
          <a:bodyPr lIns="0" tIns="0" rIns="0" bIns="0" anchor="ctr"/>
          <a:lstStyle>
            <a:lvl1pPr marL="0" indent="0">
              <a:lnSpc>
                <a:spcPts val="3200"/>
              </a:lnSpc>
              <a:spcBef>
                <a:spcPts val="0"/>
              </a:spcBef>
              <a:buNone/>
              <a:defRPr sz="3000" b="0" i="0">
                <a:solidFill>
                  <a:schemeClr val="tx2"/>
                </a:solidFill>
                <a:latin typeface="Proxima Nova Lt" panose="02000506030000020004" pitchFamily="50" charset="0"/>
                <a:cs typeface="Proxima Nova Lt" panose="02000506030000020004" pitchFamily="50" charset="0"/>
              </a:defRPr>
            </a:lvl1pPr>
          </a:lstStyle>
          <a:p>
            <a:pPr lvl="0"/>
            <a:r>
              <a:rPr lang="en-US"/>
              <a:t>Case study</a:t>
            </a:r>
          </a:p>
        </p:txBody>
      </p:sp>
      <p:sp>
        <p:nvSpPr>
          <p:cNvPr id="52" name="Text Placeholder 13">
            <a:extLst>
              <a:ext uri="{FF2B5EF4-FFF2-40B4-BE49-F238E27FC236}">
                <a16:creationId xmlns:a16="http://schemas.microsoft.com/office/drawing/2014/main" id="{A0511ECF-6C2D-3AFF-F2CF-7F8F1D3C48D7}"/>
              </a:ext>
            </a:extLst>
          </p:cNvPr>
          <p:cNvSpPr>
            <a:spLocks noGrp="1"/>
          </p:cNvSpPr>
          <p:nvPr>
            <p:ph type="body" sz="quarter" idx="13" hasCustomPrompt="1"/>
          </p:nvPr>
        </p:nvSpPr>
        <p:spPr>
          <a:xfrm>
            <a:off x="463366" y="3601746"/>
            <a:ext cx="3577629" cy="3029732"/>
          </a:xfrm>
          <a:prstGeom prst="rect">
            <a:avLst/>
          </a:prstGeom>
        </p:spPr>
        <p:txBody>
          <a:bodyPr lIns="0" tIns="0" rIns="0" bIns="0" anchor="t"/>
          <a:lstStyle>
            <a:lvl1pPr marL="0" indent="0" algn="l">
              <a:lnSpc>
                <a:spcPct val="100000"/>
              </a:lnSpc>
              <a:spcBef>
                <a:spcPts val="0"/>
              </a:spcBef>
              <a:spcAft>
                <a:spcPts val="0"/>
              </a:spcAft>
              <a:buNone/>
              <a:defRPr sz="1200" b="0" i="0">
                <a:solidFill>
                  <a:schemeClr val="tx2"/>
                </a:solidFill>
                <a:latin typeface="Proxima Nova Lt" panose="02000506030000020004" pitchFamily="50" charset="0"/>
              </a:defRPr>
            </a:lvl1pPr>
          </a:lstStyle>
          <a:p>
            <a:pPr lvl="0"/>
            <a:r>
              <a:rPr lang="en-US"/>
              <a:t>Use this style for paragraphs, here’s how:</a:t>
            </a:r>
          </a:p>
          <a:p>
            <a:pPr lvl="0"/>
            <a:endParaRPr lang="en-US"/>
          </a:p>
          <a:p>
            <a:pPr lvl="0"/>
            <a:r>
              <a:rPr lang="en-US"/>
              <a:t>– Copy text from your original source</a:t>
            </a:r>
          </a:p>
          <a:p>
            <a:pPr lvl="0"/>
            <a:r>
              <a:rPr lang="en-US"/>
              <a:t>– Select all text in this text box</a:t>
            </a:r>
          </a:p>
          <a:p>
            <a:pPr lvl="0"/>
            <a:r>
              <a:rPr lang="en-US"/>
              <a:t>– Click edit in the top menu</a:t>
            </a:r>
          </a:p>
          <a:p>
            <a:pPr lvl="0"/>
            <a:r>
              <a:rPr lang="en-US"/>
              <a:t>– Select paste and match formatting</a:t>
            </a:r>
          </a:p>
        </p:txBody>
      </p:sp>
      <p:sp>
        <p:nvSpPr>
          <p:cNvPr id="53" name="Text Placeholder 4">
            <a:extLst>
              <a:ext uri="{FF2B5EF4-FFF2-40B4-BE49-F238E27FC236}">
                <a16:creationId xmlns:a16="http://schemas.microsoft.com/office/drawing/2014/main" id="{12898481-69E0-BCDD-28EF-2CE9E3C9F680}"/>
              </a:ext>
            </a:extLst>
          </p:cNvPr>
          <p:cNvSpPr>
            <a:spLocks noGrp="1"/>
          </p:cNvSpPr>
          <p:nvPr>
            <p:ph type="body" sz="quarter" idx="14" hasCustomPrompt="1"/>
          </p:nvPr>
        </p:nvSpPr>
        <p:spPr>
          <a:xfrm>
            <a:off x="463365" y="3297566"/>
            <a:ext cx="3577629" cy="248803"/>
          </a:xfrm>
          <a:prstGeom prst="rect">
            <a:avLst/>
          </a:prstGeom>
        </p:spPr>
        <p:txBody>
          <a:bodyPr lIns="0" tIns="0" rIns="0" bIns="0" anchor="ctr"/>
          <a:lstStyle>
            <a:lvl1pPr marL="0" indent="0">
              <a:lnSpc>
                <a:spcPct val="100000"/>
              </a:lnSpc>
              <a:buNone/>
              <a:defRPr sz="1400" b="0" i="0">
                <a:solidFill>
                  <a:schemeClr val="accent3"/>
                </a:solidFill>
                <a:latin typeface="Proxima Nova Rg" panose="02000506030000020004" pitchFamily="2" charset="0"/>
                <a:cs typeface="Proxima Nova Rg" panose="02000506030000020004" pitchFamily="2" charset="0"/>
              </a:defRPr>
            </a:lvl1pPr>
          </a:lstStyle>
          <a:p>
            <a:pPr lvl="0"/>
            <a:r>
              <a:rPr lang="en-US"/>
              <a:t>The problem</a:t>
            </a:r>
          </a:p>
        </p:txBody>
      </p:sp>
      <p:sp>
        <p:nvSpPr>
          <p:cNvPr id="54" name="Text Placeholder 13">
            <a:extLst>
              <a:ext uri="{FF2B5EF4-FFF2-40B4-BE49-F238E27FC236}">
                <a16:creationId xmlns:a16="http://schemas.microsoft.com/office/drawing/2014/main" id="{F4F723D7-482D-DDFA-C0B9-355F29F90EE7}"/>
              </a:ext>
            </a:extLst>
          </p:cNvPr>
          <p:cNvSpPr>
            <a:spLocks noGrp="1"/>
          </p:cNvSpPr>
          <p:nvPr>
            <p:ph type="body" sz="quarter" idx="15" hasCustomPrompt="1"/>
          </p:nvPr>
        </p:nvSpPr>
        <p:spPr>
          <a:xfrm>
            <a:off x="4295424" y="3601746"/>
            <a:ext cx="3601151" cy="3029732"/>
          </a:xfrm>
          <a:prstGeom prst="rect">
            <a:avLst/>
          </a:prstGeom>
        </p:spPr>
        <p:txBody>
          <a:bodyPr lIns="0" tIns="0" rIns="0" bIns="0" anchor="t"/>
          <a:lstStyle>
            <a:lvl1pPr marL="171450" indent="-171450" algn="l">
              <a:lnSpc>
                <a:spcPct val="100000"/>
              </a:lnSpc>
              <a:spcBef>
                <a:spcPts val="0"/>
              </a:spcBef>
              <a:spcAft>
                <a:spcPts val="500"/>
              </a:spcAft>
              <a:buClr>
                <a:schemeClr val="accent3"/>
              </a:buClr>
              <a:buSzPct val="60000"/>
              <a:buFont typeface="Proxima Nova Lt" panose="02000506030000020004" pitchFamily="50" charset="0"/>
              <a:buChar char="•"/>
              <a:defRPr sz="1200" b="0" i="0">
                <a:solidFill>
                  <a:schemeClr val="tx2"/>
                </a:solidFill>
                <a:latin typeface="Proxima Nova Lt" panose="02000506030000020004" pitchFamily="50" charset="0"/>
              </a:defRPr>
            </a:lvl1pPr>
          </a:lstStyle>
          <a:p>
            <a:pPr lvl="0"/>
            <a:r>
              <a:rPr lang="en-US"/>
              <a:t>Use this style for bullets, here’s how:</a:t>
            </a:r>
          </a:p>
          <a:p>
            <a:pPr lvl="0"/>
            <a:r>
              <a:rPr lang="en-US"/>
              <a:t>Copy text from your original source</a:t>
            </a:r>
          </a:p>
          <a:p>
            <a:pPr lvl="0"/>
            <a:r>
              <a:rPr lang="en-US"/>
              <a:t>Select all text in this text box</a:t>
            </a:r>
          </a:p>
          <a:p>
            <a:pPr lvl="0"/>
            <a:r>
              <a:rPr lang="en-US"/>
              <a:t>Click edit in the menu</a:t>
            </a:r>
          </a:p>
          <a:p>
            <a:pPr lvl="0"/>
            <a:r>
              <a:rPr lang="en-US"/>
              <a:t>Select paste and match formatting</a:t>
            </a:r>
          </a:p>
        </p:txBody>
      </p:sp>
      <p:sp>
        <p:nvSpPr>
          <p:cNvPr id="55" name="Text Placeholder 4">
            <a:extLst>
              <a:ext uri="{FF2B5EF4-FFF2-40B4-BE49-F238E27FC236}">
                <a16:creationId xmlns:a16="http://schemas.microsoft.com/office/drawing/2014/main" id="{02B78CB7-81E2-8EAD-F747-1C5D91B132DE}"/>
              </a:ext>
            </a:extLst>
          </p:cNvPr>
          <p:cNvSpPr>
            <a:spLocks noGrp="1"/>
          </p:cNvSpPr>
          <p:nvPr>
            <p:ph type="body" sz="quarter" idx="16" hasCustomPrompt="1"/>
          </p:nvPr>
        </p:nvSpPr>
        <p:spPr>
          <a:xfrm>
            <a:off x="4295425" y="3297566"/>
            <a:ext cx="3601151" cy="248803"/>
          </a:xfrm>
          <a:prstGeom prst="rect">
            <a:avLst/>
          </a:prstGeom>
        </p:spPr>
        <p:txBody>
          <a:bodyPr lIns="0" tIns="0" rIns="0" bIns="0" anchor="ctr"/>
          <a:lstStyle>
            <a:lvl1pPr marL="0" indent="0">
              <a:lnSpc>
                <a:spcPct val="100000"/>
              </a:lnSpc>
              <a:buNone/>
              <a:defRPr sz="1400" b="0" i="0">
                <a:solidFill>
                  <a:schemeClr val="accent3"/>
                </a:solidFill>
                <a:latin typeface="Proxima Nova Rg" panose="02000506030000020004" pitchFamily="2" charset="0"/>
                <a:cs typeface="Proxima Nova Rg" panose="02000506030000020004" pitchFamily="2" charset="0"/>
              </a:defRPr>
            </a:lvl1pPr>
          </a:lstStyle>
          <a:p>
            <a:pPr lvl="0"/>
            <a:r>
              <a:rPr lang="en-US"/>
              <a:t>The solution</a:t>
            </a:r>
          </a:p>
        </p:txBody>
      </p:sp>
      <p:sp>
        <p:nvSpPr>
          <p:cNvPr id="56" name="Text Placeholder 13">
            <a:extLst>
              <a:ext uri="{FF2B5EF4-FFF2-40B4-BE49-F238E27FC236}">
                <a16:creationId xmlns:a16="http://schemas.microsoft.com/office/drawing/2014/main" id="{1CEC873E-1D97-6B8E-2703-308F9E2F4F20}"/>
              </a:ext>
            </a:extLst>
          </p:cNvPr>
          <p:cNvSpPr>
            <a:spLocks noGrp="1"/>
          </p:cNvSpPr>
          <p:nvPr>
            <p:ph type="body" sz="quarter" idx="17" hasCustomPrompt="1"/>
          </p:nvPr>
        </p:nvSpPr>
        <p:spPr>
          <a:xfrm>
            <a:off x="8227275" y="3601746"/>
            <a:ext cx="3577629" cy="3029732"/>
          </a:xfrm>
          <a:prstGeom prst="rect">
            <a:avLst/>
          </a:prstGeom>
        </p:spPr>
        <p:txBody>
          <a:bodyPr lIns="0" tIns="0" rIns="0" bIns="0" anchor="t"/>
          <a:lstStyle>
            <a:lvl1pPr marL="0" indent="0" algn="l">
              <a:lnSpc>
                <a:spcPct val="100000"/>
              </a:lnSpc>
              <a:spcBef>
                <a:spcPts val="0"/>
              </a:spcBef>
              <a:spcAft>
                <a:spcPts val="0"/>
              </a:spcAft>
              <a:buNone/>
              <a:defRPr sz="1200" b="0" i="0">
                <a:solidFill>
                  <a:schemeClr val="tx2"/>
                </a:solidFill>
                <a:latin typeface="Proxima Nova Lt" panose="02000506030000020004" pitchFamily="50" charset="0"/>
              </a:defRPr>
            </a:lvl1pPr>
          </a:lstStyle>
          <a:p>
            <a:pPr lvl="0"/>
            <a:r>
              <a:rPr lang="en-US"/>
              <a:t>Use this style for paragraphs, here’s how:</a:t>
            </a:r>
          </a:p>
          <a:p>
            <a:pPr lvl="0"/>
            <a:endParaRPr lang="en-US"/>
          </a:p>
          <a:p>
            <a:pPr lvl="0"/>
            <a:r>
              <a:rPr lang="en-US"/>
              <a:t>– Copy text from your original source</a:t>
            </a:r>
          </a:p>
          <a:p>
            <a:pPr lvl="0"/>
            <a:r>
              <a:rPr lang="en-US"/>
              <a:t>– Select all text in this text box</a:t>
            </a:r>
          </a:p>
          <a:p>
            <a:pPr lvl="0"/>
            <a:r>
              <a:rPr lang="en-US"/>
              <a:t>– Click edit in the top menu</a:t>
            </a:r>
          </a:p>
          <a:p>
            <a:pPr lvl="0"/>
            <a:r>
              <a:rPr lang="en-US"/>
              <a:t>– Select paste and match formatting</a:t>
            </a:r>
          </a:p>
        </p:txBody>
      </p:sp>
      <p:sp>
        <p:nvSpPr>
          <p:cNvPr id="57" name="Text Placeholder 4">
            <a:extLst>
              <a:ext uri="{FF2B5EF4-FFF2-40B4-BE49-F238E27FC236}">
                <a16:creationId xmlns:a16="http://schemas.microsoft.com/office/drawing/2014/main" id="{2ADF0705-278D-FC41-3C6E-43267FD1E252}"/>
              </a:ext>
            </a:extLst>
          </p:cNvPr>
          <p:cNvSpPr>
            <a:spLocks noGrp="1"/>
          </p:cNvSpPr>
          <p:nvPr>
            <p:ph type="body" sz="quarter" idx="18" hasCustomPrompt="1"/>
          </p:nvPr>
        </p:nvSpPr>
        <p:spPr>
          <a:xfrm>
            <a:off x="8227275" y="3297566"/>
            <a:ext cx="3577629" cy="248803"/>
          </a:xfrm>
          <a:prstGeom prst="rect">
            <a:avLst/>
          </a:prstGeom>
        </p:spPr>
        <p:txBody>
          <a:bodyPr lIns="0" tIns="0" rIns="0" bIns="0" anchor="ctr"/>
          <a:lstStyle>
            <a:lvl1pPr marL="0" indent="0">
              <a:lnSpc>
                <a:spcPct val="100000"/>
              </a:lnSpc>
              <a:buNone/>
              <a:defRPr sz="1400" b="0" i="0">
                <a:solidFill>
                  <a:schemeClr val="accent3"/>
                </a:solidFill>
                <a:latin typeface="Proxima Nova Rg" panose="02000506030000020004" pitchFamily="2" charset="0"/>
                <a:cs typeface="Proxima Nova Rg" panose="02000506030000020004" pitchFamily="2" charset="0"/>
              </a:defRPr>
            </a:lvl1pPr>
          </a:lstStyle>
          <a:p>
            <a:pPr lvl="0"/>
            <a:r>
              <a:rPr lang="en-US"/>
              <a:t>The approach</a:t>
            </a:r>
          </a:p>
        </p:txBody>
      </p:sp>
      <p:sp>
        <p:nvSpPr>
          <p:cNvPr id="58" name="Text Placeholder 13">
            <a:extLst>
              <a:ext uri="{FF2B5EF4-FFF2-40B4-BE49-F238E27FC236}">
                <a16:creationId xmlns:a16="http://schemas.microsoft.com/office/drawing/2014/main" id="{3B9DADAD-DDF3-174F-FFA6-15A6E626CA89}"/>
              </a:ext>
            </a:extLst>
          </p:cNvPr>
          <p:cNvSpPr>
            <a:spLocks noGrp="1"/>
          </p:cNvSpPr>
          <p:nvPr>
            <p:ph type="body" sz="quarter" idx="19" hasCustomPrompt="1"/>
          </p:nvPr>
        </p:nvSpPr>
        <p:spPr>
          <a:xfrm>
            <a:off x="6793722" y="1381434"/>
            <a:ext cx="2998327" cy="1631452"/>
          </a:xfrm>
          <a:prstGeom prst="rect">
            <a:avLst/>
          </a:prstGeom>
        </p:spPr>
        <p:txBody>
          <a:bodyPr lIns="0" tIns="0" rIns="0" bIns="0" anchor="t"/>
          <a:lstStyle>
            <a:lvl1pPr marL="0" indent="0" algn="l">
              <a:lnSpc>
                <a:spcPct val="100000"/>
              </a:lnSpc>
              <a:spcBef>
                <a:spcPts val="0"/>
              </a:spcBef>
              <a:spcAft>
                <a:spcPts val="0"/>
              </a:spcAft>
              <a:buNone/>
              <a:defRPr sz="1200" b="0" i="0">
                <a:solidFill>
                  <a:schemeClr val="tx2"/>
                </a:solidFill>
                <a:latin typeface="Proxima Nova Lt" panose="02000506030000020004" pitchFamily="50" charset="0"/>
              </a:defRPr>
            </a:lvl1pPr>
          </a:lstStyle>
          <a:p>
            <a:pPr lvl="0"/>
            <a:r>
              <a:rPr lang="en-US"/>
              <a:t>Use this style for paragraphs, here’s how:</a:t>
            </a:r>
          </a:p>
          <a:p>
            <a:pPr lvl="0"/>
            <a:endParaRPr lang="en-US"/>
          </a:p>
          <a:p>
            <a:pPr lvl="0"/>
            <a:r>
              <a:rPr lang="en-US"/>
              <a:t>– Copy text from your original source</a:t>
            </a:r>
          </a:p>
          <a:p>
            <a:pPr lvl="0"/>
            <a:r>
              <a:rPr lang="en-US"/>
              <a:t>– Select all text in this text box</a:t>
            </a:r>
          </a:p>
          <a:p>
            <a:pPr lvl="0"/>
            <a:r>
              <a:rPr lang="en-US"/>
              <a:t>– Click edit in the top menu</a:t>
            </a:r>
          </a:p>
          <a:p>
            <a:pPr lvl="0"/>
            <a:r>
              <a:rPr lang="en-US"/>
              <a:t>– Select paste and match formatting</a:t>
            </a:r>
          </a:p>
        </p:txBody>
      </p:sp>
      <p:sp>
        <p:nvSpPr>
          <p:cNvPr id="59" name="Text Placeholder 4">
            <a:extLst>
              <a:ext uri="{FF2B5EF4-FFF2-40B4-BE49-F238E27FC236}">
                <a16:creationId xmlns:a16="http://schemas.microsoft.com/office/drawing/2014/main" id="{8A8469D4-C396-86DD-51D6-FAEA26AF30E3}"/>
              </a:ext>
            </a:extLst>
          </p:cNvPr>
          <p:cNvSpPr>
            <a:spLocks noGrp="1"/>
          </p:cNvSpPr>
          <p:nvPr>
            <p:ph type="body" sz="quarter" idx="20" hasCustomPrompt="1"/>
          </p:nvPr>
        </p:nvSpPr>
        <p:spPr>
          <a:xfrm>
            <a:off x="6793722" y="1088615"/>
            <a:ext cx="3018040" cy="248803"/>
          </a:xfrm>
          <a:prstGeom prst="rect">
            <a:avLst/>
          </a:prstGeom>
        </p:spPr>
        <p:txBody>
          <a:bodyPr lIns="0" tIns="0" rIns="0" bIns="0" anchor="ctr"/>
          <a:lstStyle>
            <a:lvl1pPr marL="0" indent="0">
              <a:lnSpc>
                <a:spcPct val="100000"/>
              </a:lnSpc>
              <a:buNone/>
              <a:defRPr sz="1400" b="0" i="0">
                <a:solidFill>
                  <a:schemeClr val="accent3"/>
                </a:solidFill>
                <a:latin typeface="Proxima Nova Rg" panose="02000506030000020004" pitchFamily="2" charset="0"/>
                <a:cs typeface="Proxima Nova Rg" panose="02000506030000020004" pitchFamily="2" charset="0"/>
              </a:defRPr>
            </a:lvl1pPr>
          </a:lstStyle>
          <a:p>
            <a:pPr lvl="0"/>
            <a:r>
              <a:rPr lang="en-US"/>
              <a:t>The client</a:t>
            </a:r>
          </a:p>
        </p:txBody>
      </p:sp>
      <p:sp>
        <p:nvSpPr>
          <p:cNvPr id="60" name="Text Placeholder 13">
            <a:extLst>
              <a:ext uri="{FF2B5EF4-FFF2-40B4-BE49-F238E27FC236}">
                <a16:creationId xmlns:a16="http://schemas.microsoft.com/office/drawing/2014/main" id="{E50B4D39-468A-6A34-DF61-1697B433CFD7}"/>
              </a:ext>
            </a:extLst>
          </p:cNvPr>
          <p:cNvSpPr>
            <a:spLocks noGrp="1"/>
          </p:cNvSpPr>
          <p:nvPr>
            <p:ph type="body" sz="quarter" idx="21" hasCustomPrompt="1"/>
          </p:nvPr>
        </p:nvSpPr>
        <p:spPr>
          <a:xfrm>
            <a:off x="3558241" y="569237"/>
            <a:ext cx="2726293" cy="1645092"/>
          </a:xfrm>
          <a:prstGeom prst="rect">
            <a:avLst/>
          </a:prstGeom>
        </p:spPr>
        <p:txBody>
          <a:bodyPr lIns="0" tIns="0" rIns="0" bIns="0" anchor="t"/>
          <a:lstStyle>
            <a:lvl1pPr marL="0" indent="0" algn="l">
              <a:lnSpc>
                <a:spcPct val="100000"/>
              </a:lnSpc>
              <a:spcBef>
                <a:spcPts val="0"/>
              </a:spcBef>
              <a:spcAft>
                <a:spcPts val="0"/>
              </a:spcAft>
              <a:buNone/>
              <a:defRPr sz="1200" b="0" i="0">
                <a:solidFill>
                  <a:schemeClr val="tx2"/>
                </a:solidFill>
                <a:latin typeface="Proxima Nova Lt" panose="02000506030000020004" pitchFamily="50" charset="0"/>
              </a:defRPr>
            </a:lvl1pPr>
          </a:lstStyle>
          <a:p>
            <a:pPr lvl="0"/>
            <a:r>
              <a:rPr lang="en-US"/>
              <a:t>Context copy goes here. Copy original text. Click edit, paste and match formatting to keep styles within each of the text boxes in this document.</a:t>
            </a:r>
          </a:p>
        </p:txBody>
      </p:sp>
      <p:sp>
        <p:nvSpPr>
          <p:cNvPr id="61" name="Text Placeholder 4">
            <a:extLst>
              <a:ext uri="{FF2B5EF4-FFF2-40B4-BE49-F238E27FC236}">
                <a16:creationId xmlns:a16="http://schemas.microsoft.com/office/drawing/2014/main" id="{6AF1172C-62D1-405C-9115-093486472A85}"/>
              </a:ext>
            </a:extLst>
          </p:cNvPr>
          <p:cNvSpPr>
            <a:spLocks noGrp="1"/>
          </p:cNvSpPr>
          <p:nvPr>
            <p:ph type="body" sz="quarter" idx="22" hasCustomPrompt="1"/>
          </p:nvPr>
        </p:nvSpPr>
        <p:spPr>
          <a:xfrm>
            <a:off x="3558241" y="271379"/>
            <a:ext cx="2726293" cy="290262"/>
          </a:xfrm>
          <a:prstGeom prst="rect">
            <a:avLst/>
          </a:prstGeom>
        </p:spPr>
        <p:txBody>
          <a:bodyPr lIns="0" tIns="0" rIns="0" bIns="0" anchor="ctr"/>
          <a:lstStyle>
            <a:lvl1pPr marL="0" indent="0">
              <a:lnSpc>
                <a:spcPct val="100000"/>
              </a:lnSpc>
              <a:buNone/>
              <a:defRPr sz="1400" b="0" i="0">
                <a:solidFill>
                  <a:schemeClr val="bg1"/>
                </a:solidFill>
                <a:latin typeface="Proxima Nova Rg" panose="02000506030000020004" pitchFamily="2" charset="0"/>
                <a:cs typeface="Proxima Nova Rg" panose="02000506030000020004" pitchFamily="2" charset="0"/>
              </a:defRPr>
            </a:lvl1pPr>
          </a:lstStyle>
          <a:p>
            <a:pPr lvl="0"/>
            <a:r>
              <a:rPr lang="en-US"/>
              <a:t>The context</a:t>
            </a:r>
          </a:p>
        </p:txBody>
      </p:sp>
      <p:sp>
        <p:nvSpPr>
          <p:cNvPr id="63" name="TextBox 62">
            <a:extLst>
              <a:ext uri="{FF2B5EF4-FFF2-40B4-BE49-F238E27FC236}">
                <a16:creationId xmlns:a16="http://schemas.microsoft.com/office/drawing/2014/main" id="{FFAEAF75-2485-CAF9-4260-57023F2D6D22}"/>
              </a:ext>
            </a:extLst>
          </p:cNvPr>
          <p:cNvSpPr txBox="1"/>
          <p:nvPr userDrawn="1"/>
        </p:nvSpPr>
        <p:spPr>
          <a:xfrm>
            <a:off x="12618720" y="1371600"/>
            <a:ext cx="184731" cy="369332"/>
          </a:xfrm>
          <a:prstGeom prst="rect">
            <a:avLst/>
          </a:prstGeom>
          <a:noFill/>
        </p:spPr>
        <p:txBody>
          <a:bodyPr wrap="none" rtlCol="0">
            <a:spAutoFit/>
          </a:bodyPr>
          <a:lstStyle/>
          <a:p>
            <a:endParaRPr lang="en-US" b="0" i="0">
              <a:latin typeface="Proxima Nova Lt" panose="02000506030000020004" pitchFamily="50" charset="0"/>
            </a:endParaRPr>
          </a:p>
        </p:txBody>
      </p:sp>
    </p:spTree>
    <p:extLst>
      <p:ext uri="{BB962C8B-B14F-4D97-AF65-F5344CB8AC3E}">
        <p14:creationId xmlns:p14="http://schemas.microsoft.com/office/powerpoint/2010/main" val="146395019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1.2. Case study">
    <p:spTree>
      <p:nvGrpSpPr>
        <p:cNvPr id="1" name=""/>
        <p:cNvGrpSpPr/>
        <p:nvPr/>
      </p:nvGrpSpPr>
      <p:grpSpPr>
        <a:xfrm>
          <a:off x="0" y="0"/>
          <a:ext cx="0" cy="0"/>
          <a:chOff x="0" y="0"/>
          <a:chExt cx="0" cy="0"/>
        </a:xfrm>
      </p:grpSpPr>
      <p:pic>
        <p:nvPicPr>
          <p:cNvPr id="29" name="Picture 28" descr="Low angle view of a tall building&#10;&#10;Description automatically generated">
            <a:extLst>
              <a:ext uri="{FF2B5EF4-FFF2-40B4-BE49-F238E27FC236}">
                <a16:creationId xmlns:a16="http://schemas.microsoft.com/office/drawing/2014/main" id="{BBC73A96-B973-B2A7-841B-3A742F78BE62}"/>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 y="0"/>
            <a:ext cx="3455051" cy="1801806"/>
          </a:xfrm>
          <a:prstGeom prst="rect">
            <a:avLst/>
          </a:prstGeom>
        </p:spPr>
      </p:pic>
      <p:sp>
        <p:nvSpPr>
          <p:cNvPr id="8" name="object 48">
            <a:extLst>
              <a:ext uri="{FF2B5EF4-FFF2-40B4-BE49-F238E27FC236}">
                <a16:creationId xmlns:a16="http://schemas.microsoft.com/office/drawing/2014/main" id="{4A9C61CE-5677-8721-7C14-9A4E9C7CF3FF}"/>
              </a:ext>
            </a:extLst>
          </p:cNvPr>
          <p:cNvSpPr/>
          <p:nvPr userDrawn="1"/>
        </p:nvSpPr>
        <p:spPr>
          <a:xfrm>
            <a:off x="6713428" y="0"/>
            <a:ext cx="3596004" cy="920115"/>
          </a:xfrm>
          <a:custGeom>
            <a:avLst/>
            <a:gdLst/>
            <a:ahLst/>
            <a:cxnLst/>
            <a:rect l="l" t="t" r="r" b="b"/>
            <a:pathLst>
              <a:path w="3596004" h="920115">
                <a:moveTo>
                  <a:pt x="3595408" y="0"/>
                </a:moveTo>
                <a:lnTo>
                  <a:pt x="3595408" y="652192"/>
                </a:lnTo>
                <a:lnTo>
                  <a:pt x="3591096" y="700287"/>
                </a:lnTo>
                <a:lnTo>
                  <a:pt x="3578667" y="745556"/>
                </a:lnTo>
                <a:lnTo>
                  <a:pt x="3558874" y="787244"/>
                </a:lnTo>
                <a:lnTo>
                  <a:pt x="3532473" y="824593"/>
                </a:lnTo>
                <a:lnTo>
                  <a:pt x="3500220" y="856848"/>
                </a:lnTo>
                <a:lnTo>
                  <a:pt x="3462870" y="883253"/>
                </a:lnTo>
                <a:lnTo>
                  <a:pt x="3421179" y="903049"/>
                </a:lnTo>
                <a:lnTo>
                  <a:pt x="3375901" y="915482"/>
                </a:lnTo>
                <a:lnTo>
                  <a:pt x="3327793" y="919794"/>
                </a:lnTo>
                <a:lnTo>
                  <a:pt x="3053499" y="919794"/>
                </a:lnTo>
                <a:lnTo>
                  <a:pt x="624459" y="919794"/>
                </a:lnTo>
                <a:lnTo>
                  <a:pt x="575657" y="917915"/>
                </a:lnTo>
                <a:lnTo>
                  <a:pt x="527883" y="912372"/>
                </a:lnTo>
                <a:lnTo>
                  <a:pt x="481275" y="903302"/>
                </a:lnTo>
                <a:lnTo>
                  <a:pt x="435972" y="890845"/>
                </a:lnTo>
                <a:lnTo>
                  <a:pt x="392113" y="875140"/>
                </a:lnTo>
                <a:lnTo>
                  <a:pt x="349836" y="856325"/>
                </a:lnTo>
                <a:lnTo>
                  <a:pt x="309281" y="834539"/>
                </a:lnTo>
                <a:lnTo>
                  <a:pt x="270586" y="809922"/>
                </a:lnTo>
                <a:lnTo>
                  <a:pt x="233890" y="782611"/>
                </a:lnTo>
                <a:lnTo>
                  <a:pt x="199332" y="752747"/>
                </a:lnTo>
                <a:lnTo>
                  <a:pt x="167051" y="720467"/>
                </a:lnTo>
                <a:lnTo>
                  <a:pt x="137185" y="685910"/>
                </a:lnTo>
                <a:lnTo>
                  <a:pt x="109874" y="649216"/>
                </a:lnTo>
                <a:lnTo>
                  <a:pt x="85256" y="610524"/>
                </a:lnTo>
                <a:lnTo>
                  <a:pt x="63470" y="569971"/>
                </a:lnTo>
                <a:lnTo>
                  <a:pt x="44655" y="527698"/>
                </a:lnTo>
                <a:lnTo>
                  <a:pt x="28949" y="483842"/>
                </a:lnTo>
                <a:lnTo>
                  <a:pt x="16492" y="438543"/>
                </a:lnTo>
                <a:lnTo>
                  <a:pt x="7422" y="391939"/>
                </a:lnTo>
                <a:lnTo>
                  <a:pt x="1878" y="344169"/>
                </a:lnTo>
                <a:lnTo>
                  <a:pt x="0" y="295373"/>
                </a:lnTo>
                <a:lnTo>
                  <a:pt x="0" y="0"/>
                </a:lnTo>
              </a:path>
            </a:pathLst>
          </a:custGeom>
          <a:ln w="10160">
            <a:solidFill>
              <a:srgbClr val="D4D6D6"/>
            </a:solidFill>
          </a:ln>
        </p:spPr>
        <p:txBody>
          <a:bodyPr wrap="square" lIns="0" tIns="0" rIns="0" bIns="0" rtlCol="0"/>
          <a:lstStyle/>
          <a:p>
            <a:endParaRPr b="0" i="0">
              <a:latin typeface="Proxima Nova Lt" panose="02000506030000020004" pitchFamily="50" charset="0"/>
            </a:endParaRPr>
          </a:p>
        </p:txBody>
      </p:sp>
      <p:sp>
        <p:nvSpPr>
          <p:cNvPr id="28" name="object 54">
            <a:extLst>
              <a:ext uri="{FF2B5EF4-FFF2-40B4-BE49-F238E27FC236}">
                <a16:creationId xmlns:a16="http://schemas.microsoft.com/office/drawing/2014/main" id="{51B12086-A928-BB5A-EB84-709269A562DC}"/>
              </a:ext>
            </a:extLst>
          </p:cNvPr>
          <p:cNvSpPr/>
          <p:nvPr userDrawn="1"/>
        </p:nvSpPr>
        <p:spPr>
          <a:xfrm flipV="1">
            <a:off x="463364" y="3142109"/>
            <a:ext cx="11341539" cy="59460"/>
          </a:xfrm>
          <a:custGeom>
            <a:avLst/>
            <a:gdLst/>
            <a:ahLst/>
            <a:cxnLst/>
            <a:rect l="l" t="t" r="r" b="b"/>
            <a:pathLst>
              <a:path w="4948555">
                <a:moveTo>
                  <a:pt x="0" y="0"/>
                </a:moveTo>
                <a:lnTo>
                  <a:pt x="4948085" y="0"/>
                </a:lnTo>
              </a:path>
            </a:pathLst>
          </a:custGeom>
          <a:ln w="10160">
            <a:solidFill>
              <a:srgbClr val="D4D6D6"/>
            </a:solidFill>
          </a:ln>
        </p:spPr>
        <p:txBody>
          <a:bodyPr wrap="square" lIns="0" tIns="0" rIns="0" bIns="0" rtlCol="0"/>
          <a:lstStyle/>
          <a:p>
            <a:endParaRPr b="0" i="0">
              <a:latin typeface="Proxima Nova Lt" panose="02000506030000020004" pitchFamily="50" charset="0"/>
            </a:endParaRPr>
          </a:p>
        </p:txBody>
      </p:sp>
      <p:sp>
        <p:nvSpPr>
          <p:cNvPr id="46" name="Text Placeholder 4">
            <a:extLst>
              <a:ext uri="{FF2B5EF4-FFF2-40B4-BE49-F238E27FC236}">
                <a16:creationId xmlns:a16="http://schemas.microsoft.com/office/drawing/2014/main" id="{DABC97A9-2580-BB59-C414-A0229D64FBA9}"/>
              </a:ext>
            </a:extLst>
          </p:cNvPr>
          <p:cNvSpPr>
            <a:spLocks noGrp="1"/>
          </p:cNvSpPr>
          <p:nvPr>
            <p:ph type="body" sz="quarter" idx="12" hasCustomPrompt="1"/>
          </p:nvPr>
        </p:nvSpPr>
        <p:spPr>
          <a:xfrm>
            <a:off x="463366" y="2628040"/>
            <a:ext cx="6239062" cy="341289"/>
          </a:xfrm>
          <a:prstGeom prst="rect">
            <a:avLst/>
          </a:prstGeom>
        </p:spPr>
        <p:txBody>
          <a:bodyPr lIns="0" tIns="0" rIns="0" bIns="0" anchor="ctr"/>
          <a:lstStyle>
            <a:lvl1pPr marL="0" indent="0">
              <a:lnSpc>
                <a:spcPct val="100000"/>
              </a:lnSpc>
              <a:buNone/>
              <a:defRPr sz="1400" b="0" i="0">
                <a:solidFill>
                  <a:schemeClr val="accent1"/>
                </a:solidFill>
                <a:latin typeface="Proxima Nova Rg" panose="02000506030000020004" pitchFamily="2" charset="0"/>
                <a:cs typeface="Proxima Nova Rg" panose="02000506030000020004" pitchFamily="2" charset="0"/>
              </a:defRPr>
            </a:lvl1pPr>
          </a:lstStyle>
          <a:p>
            <a:pPr lvl="0"/>
            <a:r>
              <a:rPr lang="en-US"/>
              <a:t>Subheading. Click edit, paste and match formatting to keep styles in text boxes</a:t>
            </a:r>
          </a:p>
        </p:txBody>
      </p:sp>
      <p:sp>
        <p:nvSpPr>
          <p:cNvPr id="47" name="Text Placeholder 4">
            <a:extLst>
              <a:ext uri="{FF2B5EF4-FFF2-40B4-BE49-F238E27FC236}">
                <a16:creationId xmlns:a16="http://schemas.microsoft.com/office/drawing/2014/main" id="{557D622D-C00A-E526-7BB2-F8185564A26D}"/>
              </a:ext>
            </a:extLst>
          </p:cNvPr>
          <p:cNvSpPr>
            <a:spLocks noGrp="1"/>
          </p:cNvSpPr>
          <p:nvPr>
            <p:ph type="body" sz="quarter" idx="11" hasCustomPrompt="1"/>
          </p:nvPr>
        </p:nvSpPr>
        <p:spPr>
          <a:xfrm>
            <a:off x="463366" y="2113281"/>
            <a:ext cx="4730426" cy="494440"/>
          </a:xfrm>
          <a:prstGeom prst="rect">
            <a:avLst/>
          </a:prstGeom>
        </p:spPr>
        <p:txBody>
          <a:bodyPr lIns="0" tIns="0" rIns="0" bIns="0" anchor="ctr"/>
          <a:lstStyle>
            <a:lvl1pPr marL="0" indent="0">
              <a:lnSpc>
                <a:spcPts val="3200"/>
              </a:lnSpc>
              <a:spcBef>
                <a:spcPts val="0"/>
              </a:spcBef>
              <a:buNone/>
              <a:defRPr sz="3000" b="0" i="0">
                <a:solidFill>
                  <a:schemeClr val="tx2"/>
                </a:solidFill>
                <a:latin typeface="Proxima Nova Lt" panose="02000506030000020004" pitchFamily="50" charset="0"/>
                <a:cs typeface="Proxima Nova Lt" panose="02000506030000020004" pitchFamily="50" charset="0"/>
              </a:defRPr>
            </a:lvl1pPr>
          </a:lstStyle>
          <a:p>
            <a:pPr lvl="0"/>
            <a:r>
              <a:rPr lang="en-US"/>
              <a:t>Case study</a:t>
            </a:r>
          </a:p>
        </p:txBody>
      </p:sp>
      <p:sp>
        <p:nvSpPr>
          <p:cNvPr id="48" name="Text Placeholder 13">
            <a:extLst>
              <a:ext uri="{FF2B5EF4-FFF2-40B4-BE49-F238E27FC236}">
                <a16:creationId xmlns:a16="http://schemas.microsoft.com/office/drawing/2014/main" id="{6F24F792-8751-2D23-B379-28DBECFC8755}"/>
              </a:ext>
            </a:extLst>
          </p:cNvPr>
          <p:cNvSpPr>
            <a:spLocks noGrp="1"/>
          </p:cNvSpPr>
          <p:nvPr>
            <p:ph type="body" sz="quarter" idx="13" hasCustomPrompt="1"/>
          </p:nvPr>
        </p:nvSpPr>
        <p:spPr>
          <a:xfrm>
            <a:off x="463366" y="3601746"/>
            <a:ext cx="3577629" cy="3029732"/>
          </a:xfrm>
          <a:prstGeom prst="rect">
            <a:avLst/>
          </a:prstGeom>
        </p:spPr>
        <p:txBody>
          <a:bodyPr lIns="0" tIns="0" rIns="0" bIns="0" anchor="t"/>
          <a:lstStyle>
            <a:lvl1pPr marL="0" indent="0" algn="l">
              <a:lnSpc>
                <a:spcPct val="100000"/>
              </a:lnSpc>
              <a:spcBef>
                <a:spcPts val="0"/>
              </a:spcBef>
              <a:spcAft>
                <a:spcPts val="0"/>
              </a:spcAft>
              <a:buNone/>
              <a:defRPr sz="1200" b="0" i="0">
                <a:solidFill>
                  <a:schemeClr val="tx2"/>
                </a:solidFill>
                <a:latin typeface="Proxima Nova Lt" panose="02000506030000020004" pitchFamily="50" charset="0"/>
              </a:defRPr>
            </a:lvl1pPr>
          </a:lstStyle>
          <a:p>
            <a:pPr lvl="0"/>
            <a:r>
              <a:rPr lang="en-US"/>
              <a:t>Use this style for paragraphs, here’s how:</a:t>
            </a:r>
          </a:p>
          <a:p>
            <a:pPr lvl="0"/>
            <a:endParaRPr lang="en-US"/>
          </a:p>
          <a:p>
            <a:pPr lvl="0"/>
            <a:r>
              <a:rPr lang="en-US"/>
              <a:t>– Copy text from your original source</a:t>
            </a:r>
          </a:p>
          <a:p>
            <a:pPr lvl="0"/>
            <a:r>
              <a:rPr lang="en-US"/>
              <a:t>– Select all text in this text box</a:t>
            </a:r>
          </a:p>
          <a:p>
            <a:pPr lvl="0"/>
            <a:r>
              <a:rPr lang="en-US"/>
              <a:t>– Click edit in the top menu</a:t>
            </a:r>
          </a:p>
          <a:p>
            <a:pPr lvl="0"/>
            <a:r>
              <a:rPr lang="en-US"/>
              <a:t>– Select paste and match formatting</a:t>
            </a:r>
          </a:p>
        </p:txBody>
      </p:sp>
      <p:sp>
        <p:nvSpPr>
          <p:cNvPr id="49" name="Text Placeholder 4">
            <a:extLst>
              <a:ext uri="{FF2B5EF4-FFF2-40B4-BE49-F238E27FC236}">
                <a16:creationId xmlns:a16="http://schemas.microsoft.com/office/drawing/2014/main" id="{17959088-E492-6D48-5FC6-B7672ECAFA5A}"/>
              </a:ext>
            </a:extLst>
          </p:cNvPr>
          <p:cNvSpPr>
            <a:spLocks noGrp="1"/>
          </p:cNvSpPr>
          <p:nvPr>
            <p:ph type="body" sz="quarter" idx="14" hasCustomPrompt="1"/>
          </p:nvPr>
        </p:nvSpPr>
        <p:spPr>
          <a:xfrm>
            <a:off x="463365" y="3297566"/>
            <a:ext cx="3577629" cy="248803"/>
          </a:xfrm>
          <a:prstGeom prst="rect">
            <a:avLst/>
          </a:prstGeom>
        </p:spPr>
        <p:txBody>
          <a:bodyPr lIns="0" tIns="0" rIns="0" bIns="0" anchor="ctr"/>
          <a:lstStyle>
            <a:lvl1pPr marL="0" indent="0">
              <a:lnSpc>
                <a:spcPct val="100000"/>
              </a:lnSpc>
              <a:buNone/>
              <a:defRPr sz="1400" b="0" i="0">
                <a:solidFill>
                  <a:schemeClr val="accent3"/>
                </a:solidFill>
                <a:latin typeface="Proxima Nova Rg" panose="02000506030000020004" pitchFamily="2" charset="0"/>
                <a:cs typeface="Proxima Nova Rg" panose="02000506030000020004" pitchFamily="2" charset="0"/>
              </a:defRPr>
            </a:lvl1pPr>
          </a:lstStyle>
          <a:p>
            <a:pPr lvl="0"/>
            <a:r>
              <a:rPr lang="en-US"/>
              <a:t>The problem</a:t>
            </a:r>
          </a:p>
        </p:txBody>
      </p:sp>
      <p:sp>
        <p:nvSpPr>
          <p:cNvPr id="50" name="Text Placeholder 13">
            <a:extLst>
              <a:ext uri="{FF2B5EF4-FFF2-40B4-BE49-F238E27FC236}">
                <a16:creationId xmlns:a16="http://schemas.microsoft.com/office/drawing/2014/main" id="{2E49E082-1866-48BA-6B7A-183123649DB1}"/>
              </a:ext>
            </a:extLst>
          </p:cNvPr>
          <p:cNvSpPr>
            <a:spLocks noGrp="1"/>
          </p:cNvSpPr>
          <p:nvPr>
            <p:ph type="body" sz="quarter" idx="15" hasCustomPrompt="1"/>
          </p:nvPr>
        </p:nvSpPr>
        <p:spPr>
          <a:xfrm>
            <a:off x="4295424" y="3601746"/>
            <a:ext cx="3601151" cy="3029732"/>
          </a:xfrm>
          <a:prstGeom prst="rect">
            <a:avLst/>
          </a:prstGeom>
        </p:spPr>
        <p:txBody>
          <a:bodyPr lIns="0" tIns="0" rIns="0" bIns="0" anchor="t"/>
          <a:lstStyle>
            <a:lvl1pPr marL="171450" indent="-171450" algn="l">
              <a:lnSpc>
                <a:spcPct val="100000"/>
              </a:lnSpc>
              <a:spcBef>
                <a:spcPts val="0"/>
              </a:spcBef>
              <a:spcAft>
                <a:spcPts val="500"/>
              </a:spcAft>
              <a:buClr>
                <a:schemeClr val="accent3"/>
              </a:buClr>
              <a:buSzPct val="60000"/>
              <a:buFont typeface="Verdana" panose="020B0604030504040204" pitchFamily="34" charset="0"/>
              <a:buChar char="•"/>
              <a:defRPr sz="1200" b="0" i="0">
                <a:solidFill>
                  <a:schemeClr val="tx2"/>
                </a:solidFill>
                <a:latin typeface="Proxima Nova Lt" panose="02000506030000020004" pitchFamily="50" charset="0"/>
              </a:defRPr>
            </a:lvl1pPr>
          </a:lstStyle>
          <a:p>
            <a:pPr lvl="0"/>
            <a:r>
              <a:rPr lang="en-US"/>
              <a:t>Use this style for bullets, here’s how:</a:t>
            </a:r>
          </a:p>
          <a:p>
            <a:pPr lvl="0"/>
            <a:r>
              <a:rPr lang="en-US"/>
              <a:t>Copy text from your original source</a:t>
            </a:r>
          </a:p>
          <a:p>
            <a:pPr lvl="0"/>
            <a:r>
              <a:rPr lang="en-US"/>
              <a:t>Select all text in this text box</a:t>
            </a:r>
          </a:p>
          <a:p>
            <a:pPr lvl="0"/>
            <a:r>
              <a:rPr lang="en-US"/>
              <a:t>Click edit in the menu</a:t>
            </a:r>
          </a:p>
          <a:p>
            <a:pPr lvl="0"/>
            <a:r>
              <a:rPr lang="en-US"/>
              <a:t>Select paste and match formatting</a:t>
            </a:r>
          </a:p>
        </p:txBody>
      </p:sp>
      <p:sp>
        <p:nvSpPr>
          <p:cNvPr id="51" name="Text Placeholder 4">
            <a:extLst>
              <a:ext uri="{FF2B5EF4-FFF2-40B4-BE49-F238E27FC236}">
                <a16:creationId xmlns:a16="http://schemas.microsoft.com/office/drawing/2014/main" id="{C9BE4166-3CAB-895E-D846-FB983A96C74E}"/>
              </a:ext>
            </a:extLst>
          </p:cNvPr>
          <p:cNvSpPr>
            <a:spLocks noGrp="1"/>
          </p:cNvSpPr>
          <p:nvPr>
            <p:ph type="body" sz="quarter" idx="16" hasCustomPrompt="1"/>
          </p:nvPr>
        </p:nvSpPr>
        <p:spPr>
          <a:xfrm>
            <a:off x="4295425" y="3297566"/>
            <a:ext cx="3601151" cy="248803"/>
          </a:xfrm>
          <a:prstGeom prst="rect">
            <a:avLst/>
          </a:prstGeom>
        </p:spPr>
        <p:txBody>
          <a:bodyPr lIns="0" tIns="0" rIns="0" bIns="0" anchor="ctr"/>
          <a:lstStyle>
            <a:lvl1pPr marL="0" indent="0">
              <a:lnSpc>
                <a:spcPct val="100000"/>
              </a:lnSpc>
              <a:buNone/>
              <a:defRPr sz="1400" b="0" i="0">
                <a:solidFill>
                  <a:schemeClr val="accent3"/>
                </a:solidFill>
                <a:latin typeface="Proxima Nova Rg" panose="02000506030000020004" pitchFamily="2" charset="0"/>
                <a:cs typeface="Proxima Nova Rg" panose="02000506030000020004" pitchFamily="2" charset="0"/>
              </a:defRPr>
            </a:lvl1pPr>
          </a:lstStyle>
          <a:p>
            <a:pPr lvl="0"/>
            <a:r>
              <a:rPr lang="en-US"/>
              <a:t>The solution</a:t>
            </a:r>
          </a:p>
        </p:txBody>
      </p:sp>
      <p:sp>
        <p:nvSpPr>
          <p:cNvPr id="52" name="Text Placeholder 13">
            <a:extLst>
              <a:ext uri="{FF2B5EF4-FFF2-40B4-BE49-F238E27FC236}">
                <a16:creationId xmlns:a16="http://schemas.microsoft.com/office/drawing/2014/main" id="{E38D5B27-BDD5-E611-BBA9-76AC4F429417}"/>
              </a:ext>
            </a:extLst>
          </p:cNvPr>
          <p:cNvSpPr>
            <a:spLocks noGrp="1"/>
          </p:cNvSpPr>
          <p:nvPr>
            <p:ph type="body" sz="quarter" idx="17" hasCustomPrompt="1"/>
          </p:nvPr>
        </p:nvSpPr>
        <p:spPr>
          <a:xfrm>
            <a:off x="8227275" y="3601746"/>
            <a:ext cx="3577629" cy="3029732"/>
          </a:xfrm>
          <a:prstGeom prst="rect">
            <a:avLst/>
          </a:prstGeom>
        </p:spPr>
        <p:txBody>
          <a:bodyPr lIns="0" tIns="0" rIns="0" bIns="0" anchor="t"/>
          <a:lstStyle>
            <a:lvl1pPr marL="0" indent="0" algn="l">
              <a:lnSpc>
                <a:spcPct val="100000"/>
              </a:lnSpc>
              <a:spcBef>
                <a:spcPts val="0"/>
              </a:spcBef>
              <a:spcAft>
                <a:spcPts val="0"/>
              </a:spcAft>
              <a:buNone/>
              <a:defRPr sz="1200" b="0" i="0">
                <a:solidFill>
                  <a:schemeClr val="tx2"/>
                </a:solidFill>
                <a:latin typeface="Proxima Nova Lt" panose="02000506030000020004" pitchFamily="50" charset="0"/>
              </a:defRPr>
            </a:lvl1pPr>
          </a:lstStyle>
          <a:p>
            <a:pPr lvl="0"/>
            <a:r>
              <a:rPr lang="en-US"/>
              <a:t>Use this style for paragraphs, here’s how:</a:t>
            </a:r>
          </a:p>
          <a:p>
            <a:pPr lvl="0"/>
            <a:endParaRPr lang="en-US"/>
          </a:p>
          <a:p>
            <a:pPr lvl="0"/>
            <a:r>
              <a:rPr lang="en-US"/>
              <a:t>– Copy text from your original source</a:t>
            </a:r>
          </a:p>
          <a:p>
            <a:pPr lvl="0"/>
            <a:r>
              <a:rPr lang="en-US"/>
              <a:t>– Select all text in this text box</a:t>
            </a:r>
          </a:p>
          <a:p>
            <a:pPr lvl="0"/>
            <a:r>
              <a:rPr lang="en-US"/>
              <a:t>– Click edit in the top menu</a:t>
            </a:r>
          </a:p>
          <a:p>
            <a:pPr lvl="0"/>
            <a:r>
              <a:rPr lang="en-US"/>
              <a:t>– Select paste and match formatting</a:t>
            </a:r>
          </a:p>
        </p:txBody>
      </p:sp>
      <p:sp>
        <p:nvSpPr>
          <p:cNvPr id="53" name="Text Placeholder 4">
            <a:extLst>
              <a:ext uri="{FF2B5EF4-FFF2-40B4-BE49-F238E27FC236}">
                <a16:creationId xmlns:a16="http://schemas.microsoft.com/office/drawing/2014/main" id="{B41B4102-1BE9-68D9-B373-9EF0C941DEB5}"/>
              </a:ext>
            </a:extLst>
          </p:cNvPr>
          <p:cNvSpPr>
            <a:spLocks noGrp="1"/>
          </p:cNvSpPr>
          <p:nvPr>
            <p:ph type="body" sz="quarter" idx="18" hasCustomPrompt="1"/>
          </p:nvPr>
        </p:nvSpPr>
        <p:spPr>
          <a:xfrm>
            <a:off x="8227275" y="3297566"/>
            <a:ext cx="3577629" cy="248803"/>
          </a:xfrm>
          <a:prstGeom prst="rect">
            <a:avLst/>
          </a:prstGeom>
        </p:spPr>
        <p:txBody>
          <a:bodyPr lIns="0" tIns="0" rIns="0" bIns="0" anchor="ctr"/>
          <a:lstStyle>
            <a:lvl1pPr marL="0" indent="0">
              <a:lnSpc>
                <a:spcPct val="100000"/>
              </a:lnSpc>
              <a:buNone/>
              <a:defRPr sz="1400" b="0" i="0">
                <a:solidFill>
                  <a:schemeClr val="accent3"/>
                </a:solidFill>
                <a:latin typeface="Proxima Nova Rg" panose="02000506030000020004" pitchFamily="2" charset="0"/>
                <a:cs typeface="Proxima Nova Rg" panose="02000506030000020004" pitchFamily="2" charset="0"/>
              </a:defRPr>
            </a:lvl1pPr>
          </a:lstStyle>
          <a:p>
            <a:pPr lvl="0"/>
            <a:r>
              <a:rPr lang="en-US"/>
              <a:t>The approach</a:t>
            </a:r>
          </a:p>
        </p:txBody>
      </p:sp>
      <p:sp>
        <p:nvSpPr>
          <p:cNvPr id="54" name="Text Placeholder 13">
            <a:extLst>
              <a:ext uri="{FF2B5EF4-FFF2-40B4-BE49-F238E27FC236}">
                <a16:creationId xmlns:a16="http://schemas.microsoft.com/office/drawing/2014/main" id="{101F0768-2522-6658-6D80-AEA94B6B3482}"/>
              </a:ext>
            </a:extLst>
          </p:cNvPr>
          <p:cNvSpPr>
            <a:spLocks noGrp="1"/>
          </p:cNvSpPr>
          <p:nvPr>
            <p:ph type="body" sz="quarter" idx="19" hasCustomPrompt="1"/>
          </p:nvPr>
        </p:nvSpPr>
        <p:spPr>
          <a:xfrm>
            <a:off x="6793722" y="1381434"/>
            <a:ext cx="2998327" cy="1631452"/>
          </a:xfrm>
          <a:prstGeom prst="rect">
            <a:avLst/>
          </a:prstGeom>
        </p:spPr>
        <p:txBody>
          <a:bodyPr lIns="0" tIns="0" rIns="0" bIns="0" anchor="t"/>
          <a:lstStyle>
            <a:lvl1pPr marL="0" indent="0" algn="l">
              <a:lnSpc>
                <a:spcPct val="100000"/>
              </a:lnSpc>
              <a:spcBef>
                <a:spcPts val="0"/>
              </a:spcBef>
              <a:spcAft>
                <a:spcPts val="0"/>
              </a:spcAft>
              <a:buNone/>
              <a:defRPr sz="1200" b="0" i="0">
                <a:solidFill>
                  <a:schemeClr val="tx2"/>
                </a:solidFill>
                <a:latin typeface="Proxima Nova Lt" panose="02000506030000020004" pitchFamily="50" charset="0"/>
              </a:defRPr>
            </a:lvl1pPr>
          </a:lstStyle>
          <a:p>
            <a:pPr lvl="0"/>
            <a:r>
              <a:rPr lang="en-US"/>
              <a:t>Use this style for paragraphs, here’s how:</a:t>
            </a:r>
          </a:p>
          <a:p>
            <a:pPr lvl="0"/>
            <a:endParaRPr lang="en-US"/>
          </a:p>
          <a:p>
            <a:pPr lvl="0"/>
            <a:r>
              <a:rPr lang="en-US"/>
              <a:t>– Copy text from your original source</a:t>
            </a:r>
          </a:p>
          <a:p>
            <a:pPr lvl="0"/>
            <a:r>
              <a:rPr lang="en-US"/>
              <a:t>– Select all text in this text box</a:t>
            </a:r>
          </a:p>
          <a:p>
            <a:pPr lvl="0"/>
            <a:r>
              <a:rPr lang="en-US"/>
              <a:t>– Click edit in the top menu</a:t>
            </a:r>
          </a:p>
          <a:p>
            <a:pPr lvl="0"/>
            <a:r>
              <a:rPr lang="en-US"/>
              <a:t>– Select paste and match formatting</a:t>
            </a:r>
          </a:p>
        </p:txBody>
      </p:sp>
      <p:sp>
        <p:nvSpPr>
          <p:cNvPr id="55" name="Text Placeholder 4">
            <a:extLst>
              <a:ext uri="{FF2B5EF4-FFF2-40B4-BE49-F238E27FC236}">
                <a16:creationId xmlns:a16="http://schemas.microsoft.com/office/drawing/2014/main" id="{204E7828-0A19-AFAB-57DA-8F4D58485BC3}"/>
              </a:ext>
            </a:extLst>
          </p:cNvPr>
          <p:cNvSpPr>
            <a:spLocks noGrp="1"/>
          </p:cNvSpPr>
          <p:nvPr>
            <p:ph type="body" sz="quarter" idx="20" hasCustomPrompt="1"/>
          </p:nvPr>
        </p:nvSpPr>
        <p:spPr>
          <a:xfrm>
            <a:off x="6793722" y="1088615"/>
            <a:ext cx="3018040" cy="248803"/>
          </a:xfrm>
          <a:prstGeom prst="rect">
            <a:avLst/>
          </a:prstGeom>
        </p:spPr>
        <p:txBody>
          <a:bodyPr lIns="0" tIns="0" rIns="0" bIns="0" anchor="ctr"/>
          <a:lstStyle>
            <a:lvl1pPr marL="0" indent="0">
              <a:lnSpc>
                <a:spcPct val="100000"/>
              </a:lnSpc>
              <a:buNone/>
              <a:defRPr sz="1400" b="0" i="0">
                <a:solidFill>
                  <a:schemeClr val="accent3"/>
                </a:solidFill>
                <a:latin typeface="Proxima Nova Rg" panose="02000506030000020004" pitchFamily="2" charset="0"/>
                <a:cs typeface="Proxima Nova Rg" panose="02000506030000020004" pitchFamily="2" charset="0"/>
              </a:defRPr>
            </a:lvl1pPr>
          </a:lstStyle>
          <a:p>
            <a:pPr lvl="0"/>
            <a:r>
              <a:rPr lang="en-US"/>
              <a:t>The client</a:t>
            </a:r>
          </a:p>
        </p:txBody>
      </p:sp>
      <p:sp>
        <p:nvSpPr>
          <p:cNvPr id="56" name="Text Placeholder 13">
            <a:extLst>
              <a:ext uri="{FF2B5EF4-FFF2-40B4-BE49-F238E27FC236}">
                <a16:creationId xmlns:a16="http://schemas.microsoft.com/office/drawing/2014/main" id="{7165759C-4E42-7634-6965-DF9C71C5E7A0}"/>
              </a:ext>
            </a:extLst>
          </p:cNvPr>
          <p:cNvSpPr>
            <a:spLocks noGrp="1"/>
          </p:cNvSpPr>
          <p:nvPr>
            <p:ph type="body" sz="quarter" idx="21" hasCustomPrompt="1"/>
          </p:nvPr>
        </p:nvSpPr>
        <p:spPr>
          <a:xfrm>
            <a:off x="3558241" y="569237"/>
            <a:ext cx="2726293" cy="1645092"/>
          </a:xfrm>
          <a:prstGeom prst="rect">
            <a:avLst/>
          </a:prstGeom>
        </p:spPr>
        <p:txBody>
          <a:bodyPr lIns="0" tIns="0" rIns="0" bIns="0" anchor="t"/>
          <a:lstStyle>
            <a:lvl1pPr marL="0" indent="0" algn="l">
              <a:lnSpc>
                <a:spcPct val="100000"/>
              </a:lnSpc>
              <a:spcBef>
                <a:spcPts val="0"/>
              </a:spcBef>
              <a:spcAft>
                <a:spcPts val="0"/>
              </a:spcAft>
              <a:buNone/>
              <a:defRPr sz="1200" b="0" i="0">
                <a:solidFill>
                  <a:schemeClr val="tx2"/>
                </a:solidFill>
                <a:latin typeface="Proxima Nova Lt" panose="02000506030000020004" pitchFamily="50" charset="0"/>
              </a:defRPr>
            </a:lvl1pPr>
          </a:lstStyle>
          <a:p>
            <a:pPr lvl="0"/>
            <a:r>
              <a:rPr lang="en-US"/>
              <a:t>Context copy goes here. Copy original text. Click edit, paste and match formatting to keep styles within each of the text boxes in this document.</a:t>
            </a:r>
          </a:p>
        </p:txBody>
      </p:sp>
      <p:sp>
        <p:nvSpPr>
          <p:cNvPr id="57" name="Text Placeholder 4">
            <a:extLst>
              <a:ext uri="{FF2B5EF4-FFF2-40B4-BE49-F238E27FC236}">
                <a16:creationId xmlns:a16="http://schemas.microsoft.com/office/drawing/2014/main" id="{4BDB9017-2F2F-02AF-76A2-7BCC0DFF2059}"/>
              </a:ext>
            </a:extLst>
          </p:cNvPr>
          <p:cNvSpPr>
            <a:spLocks noGrp="1"/>
          </p:cNvSpPr>
          <p:nvPr>
            <p:ph type="body" sz="quarter" idx="22" hasCustomPrompt="1"/>
          </p:nvPr>
        </p:nvSpPr>
        <p:spPr>
          <a:xfrm>
            <a:off x="3558241" y="271379"/>
            <a:ext cx="2726293" cy="290262"/>
          </a:xfrm>
          <a:prstGeom prst="rect">
            <a:avLst/>
          </a:prstGeom>
        </p:spPr>
        <p:txBody>
          <a:bodyPr lIns="0" tIns="0" rIns="0" bIns="0" anchor="ctr"/>
          <a:lstStyle>
            <a:lvl1pPr marL="0" indent="0">
              <a:lnSpc>
                <a:spcPct val="100000"/>
              </a:lnSpc>
              <a:buNone/>
              <a:defRPr sz="1400" b="0" i="0">
                <a:solidFill>
                  <a:schemeClr val="bg1"/>
                </a:solidFill>
                <a:latin typeface="Proxima Nova Rg" panose="02000506030000020004" pitchFamily="2" charset="0"/>
                <a:cs typeface="Proxima Nova Rg" panose="02000506030000020004" pitchFamily="2" charset="0"/>
              </a:defRPr>
            </a:lvl1pPr>
          </a:lstStyle>
          <a:p>
            <a:pPr lvl="0"/>
            <a:r>
              <a:rPr lang="en-US"/>
              <a:t>The context</a:t>
            </a:r>
          </a:p>
        </p:txBody>
      </p:sp>
      <p:grpSp>
        <p:nvGrpSpPr>
          <p:cNvPr id="2" name="Group 1">
            <a:extLst>
              <a:ext uri="{FF2B5EF4-FFF2-40B4-BE49-F238E27FC236}">
                <a16:creationId xmlns:a16="http://schemas.microsoft.com/office/drawing/2014/main" id="{3FF25012-1C80-ECCB-8547-8F359D0B7CAB}"/>
              </a:ext>
            </a:extLst>
          </p:cNvPr>
          <p:cNvGrpSpPr/>
          <p:nvPr userDrawn="1"/>
        </p:nvGrpSpPr>
        <p:grpSpPr>
          <a:xfrm>
            <a:off x="7049050" y="133240"/>
            <a:ext cx="766057" cy="657655"/>
            <a:chOff x="6009895" y="148550"/>
            <a:chExt cx="942838" cy="809420"/>
          </a:xfrm>
        </p:grpSpPr>
        <p:pic>
          <p:nvPicPr>
            <p:cNvPr id="3" name="Picture 2" descr="A green sign with white text&#10;&#10;Description automatically generated">
              <a:extLst>
                <a:ext uri="{FF2B5EF4-FFF2-40B4-BE49-F238E27FC236}">
                  <a16:creationId xmlns:a16="http://schemas.microsoft.com/office/drawing/2014/main" id="{FD989EF4-2068-7A50-42A6-299FDD17DF37}"/>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6137470" y="148550"/>
              <a:ext cx="667608" cy="437545"/>
            </a:xfrm>
            <a:prstGeom prst="rect">
              <a:avLst/>
            </a:prstGeom>
          </p:spPr>
        </p:pic>
        <p:sp>
          <p:nvSpPr>
            <p:cNvPr id="4" name="TextBox 3">
              <a:extLst>
                <a:ext uri="{FF2B5EF4-FFF2-40B4-BE49-F238E27FC236}">
                  <a16:creationId xmlns:a16="http://schemas.microsoft.com/office/drawing/2014/main" id="{B03C3723-ADE6-27EA-BC5A-CA4C334251BA}"/>
                </a:ext>
              </a:extLst>
            </p:cNvPr>
            <p:cNvSpPr txBox="1"/>
            <p:nvPr/>
          </p:nvSpPr>
          <p:spPr>
            <a:xfrm>
              <a:off x="6009895" y="541289"/>
              <a:ext cx="942838" cy="416681"/>
            </a:xfrm>
            <a:prstGeom prst="rect">
              <a:avLst/>
            </a:prstGeom>
            <a:noFill/>
          </p:spPr>
          <p:txBody>
            <a:bodyPr wrap="square">
              <a:spAutoFit/>
            </a:bodyPr>
            <a:lstStyle/>
            <a:p>
              <a:pPr algn="ctr"/>
              <a:r>
                <a:rPr lang="en-US" sz="800" b="0" i="0">
                  <a:solidFill>
                    <a:srgbClr val="6E7878"/>
                  </a:solidFill>
                  <a:latin typeface="Proxima Nova Rg" panose="02000506030000020004" pitchFamily="2" charset="0"/>
                </a:rPr>
                <a:t>Strategy &amp; </a:t>
              </a:r>
            </a:p>
            <a:p>
              <a:pPr algn="ctr"/>
              <a:r>
                <a:rPr lang="en-US" sz="800" b="0" i="0">
                  <a:solidFill>
                    <a:srgbClr val="6E7878"/>
                  </a:solidFill>
                  <a:latin typeface="Proxima Nova Rg" panose="02000506030000020004" pitchFamily="2" charset="0"/>
                </a:rPr>
                <a:t>Advisory</a:t>
              </a:r>
              <a:endParaRPr lang="en-AE" sz="800" b="0" i="0">
                <a:solidFill>
                  <a:srgbClr val="6E7878"/>
                </a:solidFill>
                <a:latin typeface="Proxima Nova Rg" panose="02000506030000020004" pitchFamily="2" charset="0"/>
              </a:endParaRPr>
            </a:p>
          </p:txBody>
        </p:sp>
      </p:grpSp>
      <p:grpSp>
        <p:nvGrpSpPr>
          <p:cNvPr id="5" name="Group 4">
            <a:extLst>
              <a:ext uri="{FF2B5EF4-FFF2-40B4-BE49-F238E27FC236}">
                <a16:creationId xmlns:a16="http://schemas.microsoft.com/office/drawing/2014/main" id="{E864EECC-893E-28A3-9958-0BE2C7BCC80E}"/>
              </a:ext>
            </a:extLst>
          </p:cNvPr>
          <p:cNvGrpSpPr/>
          <p:nvPr userDrawn="1"/>
        </p:nvGrpSpPr>
        <p:grpSpPr>
          <a:xfrm>
            <a:off x="7827257" y="133238"/>
            <a:ext cx="695409" cy="657654"/>
            <a:chOff x="6804019" y="148550"/>
            <a:chExt cx="855888" cy="809420"/>
          </a:xfrm>
        </p:grpSpPr>
        <p:pic>
          <p:nvPicPr>
            <p:cNvPr id="6" name="Picture 5" descr="A blue and white sign with a white graphic and a white arrow&#10;&#10;Description automatically generated with medium confidence">
              <a:extLst>
                <a:ext uri="{FF2B5EF4-FFF2-40B4-BE49-F238E27FC236}">
                  <a16:creationId xmlns:a16="http://schemas.microsoft.com/office/drawing/2014/main" id="{27AE3C4B-AFC1-2C27-6392-C90F0C23F07A}"/>
                </a:ext>
              </a:extLst>
            </p:cNvPr>
            <p:cNvPicPr>
              <a:picLocks noChangeAspect="1"/>
            </p:cNvPicPr>
            <p:nvPr/>
          </p:nvPicPr>
          <p:blipFill>
            <a:blip r:embed="rId4" cstate="print">
              <a:extLst>
                <a:ext uri="{28A0092B-C50C-407E-A947-70E740481C1C}">
                  <a14:useLocalDpi xmlns:a14="http://schemas.microsoft.com/office/drawing/2010/main"/>
                </a:ext>
              </a:extLst>
            </a:blip>
            <a:srcRect/>
            <a:stretch/>
          </p:blipFill>
          <p:spPr>
            <a:xfrm>
              <a:off x="6888872" y="148550"/>
              <a:ext cx="667608" cy="408734"/>
            </a:xfrm>
            <a:prstGeom prst="rect">
              <a:avLst/>
            </a:prstGeom>
          </p:spPr>
        </p:pic>
        <p:sp>
          <p:nvSpPr>
            <p:cNvPr id="7" name="TextBox 6">
              <a:extLst>
                <a:ext uri="{FF2B5EF4-FFF2-40B4-BE49-F238E27FC236}">
                  <a16:creationId xmlns:a16="http://schemas.microsoft.com/office/drawing/2014/main" id="{978A379A-DDEA-E432-91A4-16B5E99D65E1}"/>
                </a:ext>
              </a:extLst>
            </p:cNvPr>
            <p:cNvSpPr txBox="1"/>
            <p:nvPr/>
          </p:nvSpPr>
          <p:spPr>
            <a:xfrm>
              <a:off x="6804019" y="541288"/>
              <a:ext cx="855888" cy="416682"/>
            </a:xfrm>
            <a:prstGeom prst="rect">
              <a:avLst/>
            </a:prstGeom>
            <a:noFill/>
          </p:spPr>
          <p:txBody>
            <a:bodyPr wrap="square">
              <a:spAutoFit/>
            </a:bodyPr>
            <a:lstStyle/>
            <a:p>
              <a:pPr algn="ctr"/>
              <a:r>
                <a:rPr lang="en-US" sz="800" b="0" i="0">
                  <a:solidFill>
                    <a:srgbClr val="6E7878"/>
                  </a:solidFill>
                  <a:latin typeface="Proxima Nova Rg" panose="02000506030000020004" pitchFamily="2" charset="0"/>
                </a:rPr>
                <a:t>Analysis &amp;</a:t>
              </a:r>
            </a:p>
            <a:p>
              <a:pPr algn="ctr"/>
              <a:r>
                <a:rPr lang="en-US" sz="800" b="0" i="0">
                  <a:solidFill>
                    <a:srgbClr val="6E7878"/>
                  </a:solidFill>
                  <a:latin typeface="Proxima Nova Rg" panose="02000506030000020004" pitchFamily="2" charset="0"/>
                </a:rPr>
                <a:t>Consulting</a:t>
              </a:r>
              <a:endParaRPr lang="en-AE" sz="800" b="0" i="0">
                <a:solidFill>
                  <a:srgbClr val="6E7878"/>
                </a:solidFill>
                <a:latin typeface="Proxima Nova Rg" panose="02000506030000020004" pitchFamily="2" charset="0"/>
              </a:endParaRPr>
            </a:p>
          </p:txBody>
        </p:sp>
      </p:grpSp>
      <p:grpSp>
        <p:nvGrpSpPr>
          <p:cNvPr id="9" name="Group 8">
            <a:extLst>
              <a:ext uri="{FF2B5EF4-FFF2-40B4-BE49-F238E27FC236}">
                <a16:creationId xmlns:a16="http://schemas.microsoft.com/office/drawing/2014/main" id="{FB4DB872-ADC1-CA96-0C04-8E1F67291E52}"/>
              </a:ext>
            </a:extLst>
          </p:cNvPr>
          <p:cNvGrpSpPr/>
          <p:nvPr userDrawn="1"/>
        </p:nvGrpSpPr>
        <p:grpSpPr>
          <a:xfrm>
            <a:off x="9385405" y="136663"/>
            <a:ext cx="584870" cy="656113"/>
            <a:chOff x="8368214" y="152762"/>
            <a:chExt cx="719840" cy="807524"/>
          </a:xfrm>
        </p:grpSpPr>
        <p:pic>
          <p:nvPicPr>
            <p:cNvPr id="10" name="Picture 9" descr="A blue and white sign with a magnifying glass and graph&#10;&#10;Description automatically generated">
              <a:extLst>
                <a:ext uri="{FF2B5EF4-FFF2-40B4-BE49-F238E27FC236}">
                  <a16:creationId xmlns:a16="http://schemas.microsoft.com/office/drawing/2014/main" id="{84CB85AF-FC0D-69CC-B034-ADCD9924159F}"/>
                </a:ext>
              </a:extLst>
            </p:cNvPr>
            <p:cNvPicPr>
              <a:picLocks noChangeAspect="1"/>
            </p:cNvPicPr>
            <p:nvPr/>
          </p:nvPicPr>
          <p:blipFill>
            <a:blip r:embed="rId5" cstate="print">
              <a:extLst>
                <a:ext uri="{28A0092B-C50C-407E-A947-70E740481C1C}">
                  <a14:useLocalDpi xmlns:a14="http://schemas.microsoft.com/office/drawing/2010/main"/>
                </a:ext>
              </a:extLst>
            </a:blip>
            <a:srcRect/>
            <a:stretch/>
          </p:blipFill>
          <p:spPr>
            <a:xfrm>
              <a:off x="8394330" y="152762"/>
              <a:ext cx="667608" cy="404522"/>
            </a:xfrm>
            <a:prstGeom prst="rect">
              <a:avLst/>
            </a:prstGeom>
          </p:spPr>
        </p:pic>
        <p:sp>
          <p:nvSpPr>
            <p:cNvPr id="11" name="TextBox 10">
              <a:extLst>
                <a:ext uri="{FF2B5EF4-FFF2-40B4-BE49-F238E27FC236}">
                  <a16:creationId xmlns:a16="http://schemas.microsoft.com/office/drawing/2014/main" id="{5F632317-BDE0-6F42-8F95-DCA6D0E24892}"/>
                </a:ext>
              </a:extLst>
            </p:cNvPr>
            <p:cNvSpPr txBox="1"/>
            <p:nvPr/>
          </p:nvSpPr>
          <p:spPr>
            <a:xfrm>
              <a:off x="8368214" y="543604"/>
              <a:ext cx="719840" cy="416682"/>
            </a:xfrm>
            <a:prstGeom prst="rect">
              <a:avLst/>
            </a:prstGeom>
            <a:noFill/>
          </p:spPr>
          <p:txBody>
            <a:bodyPr wrap="square">
              <a:spAutoFit/>
            </a:bodyPr>
            <a:lstStyle/>
            <a:p>
              <a:pPr algn="ctr"/>
              <a:r>
                <a:rPr lang="en-US" sz="800" b="0" i="0">
                  <a:solidFill>
                    <a:srgbClr val="6E7878"/>
                  </a:solidFill>
                  <a:latin typeface="Proxima Nova Rg" panose="02000506030000020004" pitchFamily="2" charset="0"/>
                </a:rPr>
                <a:t>Data &amp;</a:t>
              </a:r>
            </a:p>
            <a:p>
              <a:pPr algn="ctr"/>
              <a:r>
                <a:rPr lang="en-US" sz="800" b="0" i="0">
                  <a:solidFill>
                    <a:srgbClr val="6E7878"/>
                  </a:solidFill>
                  <a:latin typeface="Proxima Nova Rg" panose="02000506030000020004" pitchFamily="2" charset="0"/>
                </a:rPr>
                <a:t>Analytics</a:t>
              </a:r>
              <a:endParaRPr lang="en-AE" sz="800" b="0" i="0">
                <a:solidFill>
                  <a:srgbClr val="6E7878"/>
                </a:solidFill>
                <a:latin typeface="Proxima Nova Rg" panose="02000506030000020004" pitchFamily="2" charset="0"/>
              </a:endParaRPr>
            </a:p>
          </p:txBody>
        </p:sp>
      </p:grpSp>
      <p:grpSp>
        <p:nvGrpSpPr>
          <p:cNvPr id="12" name="Group 11">
            <a:extLst>
              <a:ext uri="{FF2B5EF4-FFF2-40B4-BE49-F238E27FC236}">
                <a16:creationId xmlns:a16="http://schemas.microsoft.com/office/drawing/2014/main" id="{C1689A01-15A9-D59B-3FCD-B29209A7A634}"/>
              </a:ext>
            </a:extLst>
          </p:cNvPr>
          <p:cNvGrpSpPr/>
          <p:nvPr userDrawn="1"/>
        </p:nvGrpSpPr>
        <p:grpSpPr>
          <a:xfrm>
            <a:off x="8510878" y="133241"/>
            <a:ext cx="824845" cy="659535"/>
            <a:chOff x="7473972" y="148550"/>
            <a:chExt cx="1015194" cy="811736"/>
          </a:xfrm>
        </p:grpSpPr>
        <p:pic>
          <p:nvPicPr>
            <p:cNvPr id="13" name="Picture 12" descr="A computer with a gear and a symbol&#10;&#10;Description automatically generated with medium confidence">
              <a:extLst>
                <a:ext uri="{FF2B5EF4-FFF2-40B4-BE49-F238E27FC236}">
                  <a16:creationId xmlns:a16="http://schemas.microsoft.com/office/drawing/2014/main" id="{ECFFA6B2-4559-6D14-BF43-B6390232638A}"/>
                </a:ext>
              </a:extLst>
            </p:cNvPr>
            <p:cNvPicPr>
              <a:picLocks noChangeAspect="1"/>
            </p:cNvPicPr>
            <p:nvPr/>
          </p:nvPicPr>
          <p:blipFill>
            <a:blip r:embed="rId6" cstate="print">
              <a:extLst>
                <a:ext uri="{28A0092B-C50C-407E-A947-70E740481C1C}">
                  <a14:useLocalDpi xmlns:a14="http://schemas.microsoft.com/office/drawing/2010/main"/>
                </a:ext>
              </a:extLst>
            </a:blip>
            <a:srcRect/>
            <a:stretch/>
          </p:blipFill>
          <p:spPr>
            <a:xfrm>
              <a:off x="7615485" y="148550"/>
              <a:ext cx="719840" cy="437545"/>
            </a:xfrm>
            <a:prstGeom prst="rect">
              <a:avLst/>
            </a:prstGeom>
          </p:spPr>
        </p:pic>
        <p:sp>
          <p:nvSpPr>
            <p:cNvPr id="14" name="TextBox 13">
              <a:extLst>
                <a:ext uri="{FF2B5EF4-FFF2-40B4-BE49-F238E27FC236}">
                  <a16:creationId xmlns:a16="http://schemas.microsoft.com/office/drawing/2014/main" id="{BEE99C57-E3F1-805B-E13C-4CECA01E211A}"/>
                </a:ext>
              </a:extLst>
            </p:cNvPr>
            <p:cNvSpPr txBox="1"/>
            <p:nvPr/>
          </p:nvSpPr>
          <p:spPr>
            <a:xfrm>
              <a:off x="7473972" y="543604"/>
              <a:ext cx="1015194" cy="416682"/>
            </a:xfrm>
            <a:prstGeom prst="rect">
              <a:avLst/>
            </a:prstGeom>
            <a:noFill/>
          </p:spPr>
          <p:txBody>
            <a:bodyPr wrap="square">
              <a:spAutoFit/>
            </a:bodyPr>
            <a:lstStyle/>
            <a:p>
              <a:pPr algn="ctr"/>
              <a:r>
                <a:rPr lang="en-US" sz="800" b="0" i="0">
                  <a:solidFill>
                    <a:srgbClr val="6E7878"/>
                  </a:solidFill>
                  <a:latin typeface="Proxima Nova Rg" panose="02000506030000020004" pitchFamily="2" charset="0"/>
                </a:rPr>
                <a:t>Software</a:t>
              </a:r>
            </a:p>
            <a:p>
              <a:pPr algn="ctr"/>
              <a:r>
                <a:rPr lang="en-US" sz="800" b="0" i="0">
                  <a:solidFill>
                    <a:srgbClr val="6E7878"/>
                  </a:solidFill>
                  <a:latin typeface="Proxima Nova Rg" panose="02000506030000020004" pitchFamily="2" charset="0"/>
                </a:rPr>
                <a:t>Development</a:t>
              </a:r>
              <a:endParaRPr lang="en-AE" sz="800" b="0" i="0">
                <a:solidFill>
                  <a:srgbClr val="6E7878"/>
                </a:solidFill>
                <a:latin typeface="Proxima Nova Rg" panose="02000506030000020004" pitchFamily="2" charset="0"/>
              </a:endParaRPr>
            </a:p>
          </p:txBody>
        </p:sp>
      </p:grpSp>
    </p:spTree>
    <p:extLst>
      <p:ext uri="{BB962C8B-B14F-4D97-AF65-F5344CB8AC3E}">
        <p14:creationId xmlns:p14="http://schemas.microsoft.com/office/powerpoint/2010/main" val="291339139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2. Skyline contents with header + sub">
    <p:spTree>
      <p:nvGrpSpPr>
        <p:cNvPr id="1" name=""/>
        <p:cNvGrpSpPr/>
        <p:nvPr/>
      </p:nvGrpSpPr>
      <p:grpSpPr>
        <a:xfrm>
          <a:off x="0" y="0"/>
          <a:ext cx="0" cy="0"/>
          <a:chOff x="0" y="0"/>
          <a:chExt cx="0" cy="0"/>
        </a:xfrm>
      </p:grpSpPr>
      <p:sp>
        <p:nvSpPr>
          <p:cNvPr id="4" name="Text Placeholder 4">
            <a:extLst>
              <a:ext uri="{FF2B5EF4-FFF2-40B4-BE49-F238E27FC236}">
                <a16:creationId xmlns:a16="http://schemas.microsoft.com/office/drawing/2014/main" id="{B3FAF73B-DC37-14E5-7293-578224D719B5}"/>
              </a:ext>
            </a:extLst>
          </p:cNvPr>
          <p:cNvSpPr>
            <a:spLocks noGrp="1"/>
          </p:cNvSpPr>
          <p:nvPr>
            <p:ph type="body" sz="quarter" idx="12" hasCustomPrompt="1"/>
          </p:nvPr>
        </p:nvSpPr>
        <p:spPr>
          <a:xfrm>
            <a:off x="463366" y="941645"/>
            <a:ext cx="11284132" cy="395872"/>
          </a:xfrm>
          <a:prstGeom prst="rect">
            <a:avLst/>
          </a:prstGeom>
        </p:spPr>
        <p:txBody>
          <a:bodyPr lIns="0" tIns="0" rIns="0" bIns="0" anchor="ctr"/>
          <a:lstStyle>
            <a:lvl1pPr marL="0" indent="0">
              <a:lnSpc>
                <a:spcPct val="100000"/>
              </a:lnSpc>
              <a:spcBef>
                <a:spcPts val="0"/>
              </a:spcBef>
              <a:buNone/>
              <a:defRPr sz="2000" b="0" i="0">
                <a:solidFill>
                  <a:schemeClr val="tx2"/>
                </a:solidFill>
                <a:latin typeface="Proxima Nova Rg" panose="02000506030000020004" pitchFamily="2" charset="0"/>
                <a:cs typeface="Proxima Nova Rg" panose="02000506030000020004" pitchFamily="2" charset="0"/>
              </a:defRPr>
            </a:lvl1pPr>
          </a:lstStyle>
          <a:p>
            <a:pPr lvl="0"/>
            <a:r>
              <a:rPr lang="en-US"/>
              <a:t>Edit Master subhead styles</a:t>
            </a:r>
          </a:p>
        </p:txBody>
      </p:sp>
      <p:sp>
        <p:nvSpPr>
          <p:cNvPr id="2" name="Text Placeholder 4">
            <a:extLst>
              <a:ext uri="{FF2B5EF4-FFF2-40B4-BE49-F238E27FC236}">
                <a16:creationId xmlns:a16="http://schemas.microsoft.com/office/drawing/2014/main" id="{14EABE69-2F98-DB2B-77E7-1B1437F59594}"/>
              </a:ext>
            </a:extLst>
          </p:cNvPr>
          <p:cNvSpPr>
            <a:spLocks noGrp="1"/>
          </p:cNvSpPr>
          <p:nvPr>
            <p:ph type="body" sz="quarter" idx="11" hasCustomPrompt="1"/>
          </p:nvPr>
        </p:nvSpPr>
        <p:spPr>
          <a:xfrm>
            <a:off x="463366" y="366301"/>
            <a:ext cx="9941263" cy="575344"/>
          </a:xfrm>
          <a:prstGeom prst="rect">
            <a:avLst/>
          </a:prstGeom>
        </p:spPr>
        <p:txBody>
          <a:bodyPr lIns="0" tIns="0" rIns="0" bIns="0" anchor="ctr"/>
          <a:lstStyle>
            <a:lvl1pPr marL="0" indent="0">
              <a:lnSpc>
                <a:spcPct val="100000"/>
              </a:lnSpc>
              <a:spcBef>
                <a:spcPts val="0"/>
              </a:spcBef>
              <a:buNone/>
              <a:defRPr sz="3000" b="0" i="0">
                <a:solidFill>
                  <a:srgbClr val="BCD727"/>
                </a:solidFill>
                <a:latin typeface="Proxima Nova Lt" panose="02000506030000020004" pitchFamily="50" charset="0"/>
                <a:cs typeface="Proxima Nova Lt" panose="02000506030000020004" pitchFamily="50" charset="0"/>
              </a:defRPr>
            </a:lvl1pPr>
          </a:lstStyle>
          <a:p>
            <a:pPr lvl="0"/>
            <a:r>
              <a:rPr lang="en-US"/>
              <a:t>Edit Master header styles</a:t>
            </a:r>
          </a:p>
        </p:txBody>
      </p:sp>
      <p:pic>
        <p:nvPicPr>
          <p:cNvPr id="3" name="Picture 2">
            <a:extLst>
              <a:ext uri="{FF2B5EF4-FFF2-40B4-BE49-F238E27FC236}">
                <a16:creationId xmlns:a16="http://schemas.microsoft.com/office/drawing/2014/main" id="{CEDEDB39-2204-5BB5-1347-2B756C0F6049}"/>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520038" y="240458"/>
            <a:ext cx="1430893" cy="465756"/>
          </a:xfrm>
          <a:prstGeom prst="rect">
            <a:avLst/>
          </a:prstGeom>
        </p:spPr>
      </p:pic>
    </p:spTree>
    <p:extLst>
      <p:ext uri="{BB962C8B-B14F-4D97-AF65-F5344CB8AC3E}">
        <p14:creationId xmlns:p14="http://schemas.microsoft.com/office/powerpoint/2010/main" val="38422168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3. Skyline contents with header">
    <p:spTree>
      <p:nvGrpSpPr>
        <p:cNvPr id="1" name=""/>
        <p:cNvGrpSpPr/>
        <p:nvPr/>
      </p:nvGrpSpPr>
      <p:grpSpPr>
        <a:xfrm>
          <a:off x="0" y="0"/>
          <a:ext cx="0" cy="0"/>
          <a:chOff x="0" y="0"/>
          <a:chExt cx="0" cy="0"/>
        </a:xfrm>
      </p:grpSpPr>
      <p:sp>
        <p:nvSpPr>
          <p:cNvPr id="2" name="Text Placeholder 4">
            <a:extLst>
              <a:ext uri="{FF2B5EF4-FFF2-40B4-BE49-F238E27FC236}">
                <a16:creationId xmlns:a16="http://schemas.microsoft.com/office/drawing/2014/main" id="{C2A70D8C-7EC8-CC3E-66C3-339C752CC009}"/>
              </a:ext>
            </a:extLst>
          </p:cNvPr>
          <p:cNvSpPr>
            <a:spLocks noGrp="1"/>
          </p:cNvSpPr>
          <p:nvPr>
            <p:ph type="body" sz="quarter" idx="11" hasCustomPrompt="1"/>
          </p:nvPr>
        </p:nvSpPr>
        <p:spPr>
          <a:xfrm>
            <a:off x="463366" y="366301"/>
            <a:ext cx="9941263" cy="575344"/>
          </a:xfrm>
          <a:prstGeom prst="rect">
            <a:avLst/>
          </a:prstGeom>
        </p:spPr>
        <p:txBody>
          <a:bodyPr lIns="0" tIns="0" rIns="0" bIns="0" anchor="ctr"/>
          <a:lstStyle>
            <a:lvl1pPr marL="0" indent="0">
              <a:lnSpc>
                <a:spcPct val="100000"/>
              </a:lnSpc>
              <a:spcBef>
                <a:spcPts val="0"/>
              </a:spcBef>
              <a:buNone/>
              <a:defRPr sz="3000" b="0" i="0">
                <a:solidFill>
                  <a:srgbClr val="BCD727"/>
                </a:solidFill>
                <a:latin typeface="Proxima Nova Lt" panose="02000506030000020004" pitchFamily="50" charset="0"/>
                <a:cs typeface="Proxima Nova Lt" panose="02000506030000020004" pitchFamily="50" charset="0"/>
              </a:defRPr>
            </a:lvl1pPr>
          </a:lstStyle>
          <a:p>
            <a:pPr lvl="0"/>
            <a:r>
              <a:rPr lang="en-US"/>
              <a:t>Edit Master header styles</a:t>
            </a:r>
          </a:p>
        </p:txBody>
      </p:sp>
      <p:pic>
        <p:nvPicPr>
          <p:cNvPr id="3" name="Picture 2">
            <a:extLst>
              <a:ext uri="{FF2B5EF4-FFF2-40B4-BE49-F238E27FC236}">
                <a16:creationId xmlns:a16="http://schemas.microsoft.com/office/drawing/2014/main" id="{DB5A38B5-D0D4-307B-CB1A-B541B7908F28}"/>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520038" y="240458"/>
            <a:ext cx="1430893" cy="465756"/>
          </a:xfrm>
          <a:prstGeom prst="rect">
            <a:avLst/>
          </a:prstGeom>
        </p:spPr>
      </p:pic>
    </p:spTree>
    <p:extLst>
      <p:ext uri="{BB962C8B-B14F-4D97-AF65-F5344CB8AC3E}">
        <p14:creationId xmlns:p14="http://schemas.microsoft.com/office/powerpoint/2010/main" val="723236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4. Skyline contents with logo">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5EFD7B9-461C-1D80-4A64-51AED27E6705}"/>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520038" y="240458"/>
            <a:ext cx="1430893" cy="465756"/>
          </a:xfrm>
          <a:prstGeom prst="rect">
            <a:avLst/>
          </a:prstGeom>
        </p:spPr>
      </p:pic>
    </p:spTree>
    <p:extLst>
      <p:ext uri="{BB962C8B-B14F-4D97-AF65-F5344CB8AC3E}">
        <p14:creationId xmlns:p14="http://schemas.microsoft.com/office/powerpoint/2010/main" val="5589060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5. Skyline contents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5619614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1.png"/></Relationships>
</file>

<file path=ppt/slideMasters/_rels/slideMaster10.xml.rels><?xml version="1.0" encoding="UTF-8" standalone="yes"?>
<Relationships xmlns="http://schemas.openxmlformats.org/package/2006/relationships"><Relationship Id="rId3" Type="http://schemas.openxmlformats.org/officeDocument/2006/relationships/slideLayout" Target="../slideLayouts/slideLayout55.xml"/><Relationship Id="rId2" Type="http://schemas.openxmlformats.org/officeDocument/2006/relationships/slideLayout" Target="../slideLayouts/slideLayout54.xml"/><Relationship Id="rId1" Type="http://schemas.openxmlformats.org/officeDocument/2006/relationships/slideLayout" Target="../slideLayouts/slideLayout53.xml"/><Relationship Id="rId6" Type="http://schemas.openxmlformats.org/officeDocument/2006/relationships/theme" Target="../theme/theme10.xml"/><Relationship Id="rId5" Type="http://schemas.openxmlformats.org/officeDocument/2006/relationships/slideLayout" Target="../slideLayouts/slideLayout57.xml"/><Relationship Id="rId4" Type="http://schemas.openxmlformats.org/officeDocument/2006/relationships/slideLayout" Target="../slideLayouts/slideLayout56.xml"/></Relationships>
</file>

<file path=ppt/slideMasters/_rels/slideMaster11.xml.rels><?xml version="1.0" encoding="UTF-8" standalone="yes"?>
<Relationships xmlns="http://schemas.openxmlformats.org/package/2006/relationships"><Relationship Id="rId3" Type="http://schemas.openxmlformats.org/officeDocument/2006/relationships/theme" Target="../theme/theme11.xml"/><Relationship Id="rId2" Type="http://schemas.openxmlformats.org/officeDocument/2006/relationships/slideLayout" Target="../slideLayouts/slideLayout59.xml"/><Relationship Id="rId1" Type="http://schemas.openxmlformats.org/officeDocument/2006/relationships/slideLayout" Target="../slideLayouts/slideLayout58.xml"/><Relationship Id="rId4" Type="http://schemas.openxmlformats.org/officeDocument/2006/relationships/image" Target="../media/image4.jpeg"/></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image" Target="../media/image4.jpeg"/><Relationship Id="rId5" Type="http://schemas.openxmlformats.org/officeDocument/2006/relationships/image" Target="../media/image3.svg"/><Relationship Id="rId4" Type="http://schemas.openxmlformats.org/officeDocument/2006/relationships/image" Target="../media/image2.png"/></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7.xml"/><Relationship Id="rId7" Type="http://schemas.openxmlformats.org/officeDocument/2006/relationships/theme" Target="../theme/theme3.xml"/><Relationship Id="rId2" Type="http://schemas.openxmlformats.org/officeDocument/2006/relationships/slideLayout" Target="../slideLayouts/slideLayout6.xml"/><Relationship Id="rId1" Type="http://schemas.openxmlformats.org/officeDocument/2006/relationships/slideLayout" Target="../slideLayouts/slideLayout5.xml"/><Relationship Id="rId6" Type="http://schemas.openxmlformats.org/officeDocument/2006/relationships/slideLayout" Target="../slideLayouts/slideLayout10.xml"/><Relationship Id="rId5" Type="http://schemas.openxmlformats.org/officeDocument/2006/relationships/slideLayout" Target="../slideLayouts/slideLayout9.xml"/><Relationship Id="rId4" Type="http://schemas.openxmlformats.org/officeDocument/2006/relationships/slideLayout" Target="../slideLayouts/slideLayout8.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3.xml"/><Relationship Id="rId7" Type="http://schemas.openxmlformats.org/officeDocument/2006/relationships/image" Target="../media/image4.jpeg"/><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theme" Target="../theme/theme4.xml"/><Relationship Id="rId5" Type="http://schemas.openxmlformats.org/officeDocument/2006/relationships/slideLayout" Target="../slideLayouts/slideLayout15.xml"/><Relationship Id="rId4" Type="http://schemas.openxmlformats.org/officeDocument/2006/relationships/slideLayout" Target="../slideLayouts/slideLayout14.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image" Target="../media/image4.jpeg"/><Relationship Id="rId5" Type="http://schemas.openxmlformats.org/officeDocument/2006/relationships/theme" Target="../theme/theme5.xml"/><Relationship Id="rId4" Type="http://schemas.openxmlformats.org/officeDocument/2006/relationships/slideLayout" Target="../slideLayouts/slideLayout19.xml"/></Relationships>
</file>

<file path=ppt/slideMasters/_rels/slideMaster6.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22.xml"/><Relationship Id="rId7" Type="http://schemas.openxmlformats.org/officeDocument/2006/relationships/theme" Target="../theme/theme6.xml"/><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slideLayout" Target="../slideLayouts/slideLayout25.xml"/><Relationship Id="rId5" Type="http://schemas.openxmlformats.org/officeDocument/2006/relationships/slideLayout" Target="../slideLayouts/slideLayout24.xml"/><Relationship Id="rId4" Type="http://schemas.openxmlformats.org/officeDocument/2006/relationships/slideLayout" Target="../slideLayouts/slideLayout23.xml"/><Relationship Id="rId9" Type="http://schemas.openxmlformats.org/officeDocument/2006/relationships/image" Target="../media/image3.svg"/></Relationships>
</file>

<file path=ppt/slideMasters/_rels/slideMaster7.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28.xml"/><Relationship Id="rId7" Type="http://schemas.openxmlformats.org/officeDocument/2006/relationships/image" Target="../media/image1.png"/><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theme" Target="../theme/theme7.xml"/><Relationship Id="rId5" Type="http://schemas.openxmlformats.org/officeDocument/2006/relationships/slideLayout" Target="../slideLayouts/slideLayout30.xml"/><Relationship Id="rId4" Type="http://schemas.openxmlformats.org/officeDocument/2006/relationships/slideLayout" Target="../slideLayouts/slideLayout29.xml"/><Relationship Id="rId9" Type="http://schemas.openxmlformats.org/officeDocument/2006/relationships/image" Target="../media/image3.svg"/></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38.xml"/><Relationship Id="rId3" Type="http://schemas.openxmlformats.org/officeDocument/2006/relationships/slideLayout" Target="../slideLayouts/slideLayout33.xml"/><Relationship Id="rId7" Type="http://schemas.openxmlformats.org/officeDocument/2006/relationships/slideLayout" Target="../slideLayouts/slideLayout37.xml"/><Relationship Id="rId12" Type="http://schemas.openxmlformats.org/officeDocument/2006/relationships/theme" Target="../theme/theme8.xml"/><Relationship Id="rId2" Type="http://schemas.openxmlformats.org/officeDocument/2006/relationships/slideLayout" Target="../slideLayouts/slideLayout32.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slideLayout" Target="../slideLayouts/slideLayout41.xml"/><Relationship Id="rId5" Type="http://schemas.openxmlformats.org/officeDocument/2006/relationships/slideLayout" Target="../slideLayouts/slideLayout35.xml"/><Relationship Id="rId10" Type="http://schemas.openxmlformats.org/officeDocument/2006/relationships/slideLayout" Target="../slideLayouts/slideLayout40.xml"/><Relationship Id="rId4" Type="http://schemas.openxmlformats.org/officeDocument/2006/relationships/slideLayout" Target="../slideLayouts/slideLayout34.xml"/><Relationship Id="rId9" Type="http://schemas.openxmlformats.org/officeDocument/2006/relationships/slideLayout" Target="../slideLayouts/slideLayout39.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49.xml"/><Relationship Id="rId3" Type="http://schemas.openxmlformats.org/officeDocument/2006/relationships/slideLayout" Target="../slideLayouts/slideLayout44.xml"/><Relationship Id="rId7" Type="http://schemas.openxmlformats.org/officeDocument/2006/relationships/slideLayout" Target="../slideLayouts/slideLayout48.xml"/><Relationship Id="rId12" Type="http://schemas.openxmlformats.org/officeDocument/2006/relationships/theme" Target="../theme/theme9.xml"/><Relationship Id="rId2" Type="http://schemas.openxmlformats.org/officeDocument/2006/relationships/slideLayout" Target="../slideLayouts/slideLayout43.xml"/><Relationship Id="rId1" Type="http://schemas.openxmlformats.org/officeDocument/2006/relationships/slideLayout" Target="../slideLayouts/slideLayout42.xml"/><Relationship Id="rId6" Type="http://schemas.openxmlformats.org/officeDocument/2006/relationships/slideLayout" Target="../slideLayouts/slideLayout47.xml"/><Relationship Id="rId11" Type="http://schemas.openxmlformats.org/officeDocument/2006/relationships/slideLayout" Target="../slideLayouts/slideLayout52.xml"/><Relationship Id="rId5" Type="http://schemas.openxmlformats.org/officeDocument/2006/relationships/slideLayout" Target="../slideLayouts/slideLayout46.xml"/><Relationship Id="rId10" Type="http://schemas.openxmlformats.org/officeDocument/2006/relationships/slideLayout" Target="../slideLayouts/slideLayout51.xml"/><Relationship Id="rId4" Type="http://schemas.openxmlformats.org/officeDocument/2006/relationships/slideLayout" Target="../slideLayouts/slideLayout45.xml"/><Relationship Id="rId9" Type="http://schemas.openxmlformats.org/officeDocument/2006/relationships/slideLayout" Target="../slideLayouts/slideLayout5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5" name="Graphic 29">
            <a:extLst>
              <a:ext uri="{FF2B5EF4-FFF2-40B4-BE49-F238E27FC236}">
                <a16:creationId xmlns:a16="http://schemas.microsoft.com/office/drawing/2014/main" id="{A66354EC-930A-1A91-EFFB-8B02D08AD058}"/>
              </a:ext>
            </a:extLst>
          </p:cNvPr>
          <p:cNvGrpSpPr/>
          <p:nvPr userDrawn="1"/>
        </p:nvGrpSpPr>
        <p:grpSpPr>
          <a:xfrm>
            <a:off x="4813686" y="615567"/>
            <a:ext cx="2448280" cy="765236"/>
            <a:chOff x="-2541306" y="4007275"/>
            <a:chExt cx="1661445" cy="519303"/>
          </a:xfrm>
        </p:grpSpPr>
        <p:sp>
          <p:nvSpPr>
            <p:cNvPr id="6" name="Freeform: Shape 35">
              <a:extLst>
                <a:ext uri="{FF2B5EF4-FFF2-40B4-BE49-F238E27FC236}">
                  <a16:creationId xmlns:a16="http://schemas.microsoft.com/office/drawing/2014/main" id="{D5E15713-F894-3D16-F59C-D305CB357C4A}"/>
                </a:ext>
              </a:extLst>
            </p:cNvPr>
            <p:cNvSpPr/>
            <p:nvPr/>
          </p:nvSpPr>
          <p:spPr>
            <a:xfrm>
              <a:off x="-2302514" y="4180439"/>
              <a:ext cx="207835" cy="346138"/>
            </a:xfrm>
            <a:custGeom>
              <a:avLst/>
              <a:gdLst>
                <a:gd name="connsiteX0" fmla="*/ 31813 w 207835"/>
                <a:gd name="connsiteY0" fmla="*/ 107823 h 346138"/>
                <a:gd name="connsiteX1" fmla="*/ 103918 w 207835"/>
                <a:gd name="connsiteY1" fmla="*/ 183737 h 346138"/>
                <a:gd name="connsiteX2" fmla="*/ 176022 w 207835"/>
                <a:gd name="connsiteY2" fmla="*/ 107823 h 346138"/>
                <a:gd name="connsiteX3" fmla="*/ 103918 w 207835"/>
                <a:gd name="connsiteY3" fmla="*/ 31909 h 346138"/>
                <a:gd name="connsiteX4" fmla="*/ 31813 w 207835"/>
                <a:gd name="connsiteY4" fmla="*/ 107823 h 346138"/>
                <a:gd name="connsiteX5" fmla="*/ 95 w 207835"/>
                <a:gd name="connsiteY5" fmla="*/ 113062 h 346138"/>
                <a:gd name="connsiteX6" fmla="*/ 0 w 207835"/>
                <a:gd name="connsiteY6" fmla="*/ 107823 h 346138"/>
                <a:gd name="connsiteX7" fmla="*/ 103918 w 207835"/>
                <a:gd name="connsiteY7" fmla="*/ 0 h 346138"/>
                <a:gd name="connsiteX8" fmla="*/ 207836 w 207835"/>
                <a:gd name="connsiteY8" fmla="*/ 107823 h 346138"/>
                <a:gd name="connsiteX9" fmla="*/ 103918 w 207835"/>
                <a:gd name="connsiteY9" fmla="*/ 215646 h 346138"/>
                <a:gd name="connsiteX10" fmla="*/ 32004 w 207835"/>
                <a:gd name="connsiteY10" fmla="*/ 185738 h 346138"/>
                <a:gd name="connsiteX11" fmla="*/ 32004 w 207835"/>
                <a:gd name="connsiteY11" fmla="*/ 329089 h 346138"/>
                <a:gd name="connsiteX12" fmla="*/ 16002 w 207835"/>
                <a:gd name="connsiteY12" fmla="*/ 346139 h 346138"/>
                <a:gd name="connsiteX13" fmla="*/ 0 w 207835"/>
                <a:gd name="connsiteY13" fmla="*/ 329089 h 346138"/>
                <a:gd name="connsiteX14" fmla="*/ 0 w 207835"/>
                <a:gd name="connsiteY14" fmla="*/ 115157 h 346138"/>
                <a:gd name="connsiteX15" fmla="*/ 95 w 207835"/>
                <a:gd name="connsiteY15" fmla="*/ 113157 h 346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07835" h="346138">
                  <a:moveTo>
                    <a:pt x="31813" y="107823"/>
                  </a:moveTo>
                  <a:cubicBezTo>
                    <a:pt x="31813" y="150686"/>
                    <a:pt x="65056" y="183737"/>
                    <a:pt x="103918" y="183737"/>
                  </a:cubicBezTo>
                  <a:cubicBezTo>
                    <a:pt x="142780" y="183737"/>
                    <a:pt x="176022" y="150686"/>
                    <a:pt x="176022" y="107823"/>
                  </a:cubicBezTo>
                  <a:cubicBezTo>
                    <a:pt x="176022" y="64960"/>
                    <a:pt x="142780" y="31909"/>
                    <a:pt x="103918" y="31909"/>
                  </a:cubicBezTo>
                  <a:cubicBezTo>
                    <a:pt x="65056" y="31909"/>
                    <a:pt x="31813" y="64865"/>
                    <a:pt x="31813" y="107823"/>
                  </a:cubicBezTo>
                  <a:moveTo>
                    <a:pt x="95" y="113062"/>
                  </a:moveTo>
                  <a:cubicBezTo>
                    <a:pt x="95" y="111347"/>
                    <a:pt x="0" y="109633"/>
                    <a:pt x="0" y="107823"/>
                  </a:cubicBezTo>
                  <a:cubicBezTo>
                    <a:pt x="0" y="48387"/>
                    <a:pt x="46387" y="0"/>
                    <a:pt x="103918" y="0"/>
                  </a:cubicBezTo>
                  <a:cubicBezTo>
                    <a:pt x="161449" y="0"/>
                    <a:pt x="207836" y="48387"/>
                    <a:pt x="207836" y="107823"/>
                  </a:cubicBezTo>
                  <a:cubicBezTo>
                    <a:pt x="207836" y="167259"/>
                    <a:pt x="161449" y="215646"/>
                    <a:pt x="103918" y="215646"/>
                  </a:cubicBezTo>
                  <a:cubicBezTo>
                    <a:pt x="76010" y="215646"/>
                    <a:pt x="50673" y="204216"/>
                    <a:pt x="32004" y="185738"/>
                  </a:cubicBezTo>
                  <a:lnTo>
                    <a:pt x="32004" y="329089"/>
                  </a:lnTo>
                  <a:cubicBezTo>
                    <a:pt x="32004" y="338233"/>
                    <a:pt x="25146" y="346139"/>
                    <a:pt x="16002" y="346139"/>
                  </a:cubicBezTo>
                  <a:cubicBezTo>
                    <a:pt x="6858" y="346139"/>
                    <a:pt x="0" y="338233"/>
                    <a:pt x="0" y="329089"/>
                  </a:cubicBezTo>
                  <a:lnTo>
                    <a:pt x="0" y="115157"/>
                  </a:lnTo>
                  <a:cubicBezTo>
                    <a:pt x="0" y="114491"/>
                    <a:pt x="0" y="113824"/>
                    <a:pt x="95" y="113157"/>
                  </a:cubicBezTo>
                </a:path>
              </a:pathLst>
            </a:custGeom>
            <a:solidFill>
              <a:srgbClr val="999999"/>
            </a:solidFill>
            <a:ln w="9525" cap="flat">
              <a:noFill/>
              <a:prstDash val="solid"/>
              <a:miter/>
            </a:ln>
          </p:spPr>
          <p:txBody>
            <a:bodyPr rtlCol="0" anchor="ctr"/>
            <a:lstStyle/>
            <a:p>
              <a:endParaRPr lang="en-ZA">
                <a:latin typeface="Proxima Nova Lt" panose="02000506030000020004" pitchFamily="50" charset="0"/>
              </a:endParaRPr>
            </a:p>
          </p:txBody>
        </p:sp>
        <p:sp>
          <p:nvSpPr>
            <p:cNvPr id="7" name="Freeform: Shape 36">
              <a:extLst>
                <a:ext uri="{FF2B5EF4-FFF2-40B4-BE49-F238E27FC236}">
                  <a16:creationId xmlns:a16="http://schemas.microsoft.com/office/drawing/2014/main" id="{2A478BC1-6275-AFD5-C2D3-B1DF8C3C35BE}"/>
                </a:ext>
              </a:extLst>
            </p:cNvPr>
            <p:cNvSpPr/>
            <p:nvPr/>
          </p:nvSpPr>
          <p:spPr>
            <a:xfrm>
              <a:off x="-2541306" y="4180820"/>
              <a:ext cx="212979" cy="214979"/>
            </a:xfrm>
            <a:custGeom>
              <a:avLst/>
              <a:gdLst>
                <a:gd name="connsiteX0" fmla="*/ 184785 w 212979"/>
                <a:gd name="connsiteY0" fmla="*/ 34290 h 214979"/>
                <a:gd name="connsiteX1" fmla="*/ 212979 w 212979"/>
                <a:gd name="connsiteY1" fmla="*/ 108109 h 214979"/>
                <a:gd name="connsiteX2" fmla="*/ 183166 w 212979"/>
                <a:gd name="connsiteY2" fmla="*/ 182975 h 214979"/>
                <a:gd name="connsiteX3" fmla="*/ 106585 w 212979"/>
                <a:gd name="connsiteY3" fmla="*/ 214979 h 214979"/>
                <a:gd name="connsiteX4" fmla="*/ 29623 w 212979"/>
                <a:gd name="connsiteY4" fmla="*/ 182975 h 214979"/>
                <a:gd name="connsiteX5" fmla="*/ 0 w 212979"/>
                <a:gd name="connsiteY5" fmla="*/ 108109 h 214979"/>
                <a:gd name="connsiteX6" fmla="*/ 28194 w 212979"/>
                <a:gd name="connsiteY6" fmla="*/ 34481 h 214979"/>
                <a:gd name="connsiteX7" fmla="*/ 106585 w 212979"/>
                <a:gd name="connsiteY7" fmla="*/ 0 h 214979"/>
                <a:gd name="connsiteX8" fmla="*/ 184785 w 212979"/>
                <a:gd name="connsiteY8" fmla="*/ 34290 h 214979"/>
                <a:gd name="connsiteX9" fmla="*/ 55150 w 212979"/>
                <a:gd name="connsiteY9" fmla="*/ 54769 h 214979"/>
                <a:gd name="connsiteX10" fmla="*/ 33623 w 212979"/>
                <a:gd name="connsiteY10" fmla="*/ 108585 h 214979"/>
                <a:gd name="connsiteX11" fmla="*/ 69913 w 212979"/>
                <a:gd name="connsiteY11" fmla="*/ 173736 h 214979"/>
                <a:gd name="connsiteX12" fmla="*/ 106585 w 212979"/>
                <a:gd name="connsiteY12" fmla="*/ 183166 h 214979"/>
                <a:gd name="connsiteX13" fmla="*/ 143256 w 212979"/>
                <a:gd name="connsiteY13" fmla="*/ 173736 h 214979"/>
                <a:gd name="connsiteX14" fmla="*/ 179546 w 212979"/>
                <a:gd name="connsiteY14" fmla="*/ 108585 h 214979"/>
                <a:gd name="connsiteX15" fmla="*/ 157829 w 212979"/>
                <a:gd name="connsiteY15" fmla="*/ 54769 h 214979"/>
                <a:gd name="connsiteX16" fmla="*/ 106585 w 212979"/>
                <a:gd name="connsiteY16" fmla="*/ 32575 h 214979"/>
                <a:gd name="connsiteX17" fmla="*/ 55245 w 212979"/>
                <a:gd name="connsiteY17" fmla="*/ 54769 h 214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12979" h="214979">
                  <a:moveTo>
                    <a:pt x="184785" y="34290"/>
                  </a:moveTo>
                  <a:cubicBezTo>
                    <a:pt x="203549" y="55054"/>
                    <a:pt x="212979" y="79724"/>
                    <a:pt x="212979" y="108109"/>
                  </a:cubicBezTo>
                  <a:cubicBezTo>
                    <a:pt x="212979" y="136493"/>
                    <a:pt x="202978" y="161639"/>
                    <a:pt x="183166" y="182975"/>
                  </a:cubicBezTo>
                  <a:cubicBezTo>
                    <a:pt x="163259" y="204406"/>
                    <a:pt x="137636" y="214979"/>
                    <a:pt x="106585" y="214979"/>
                  </a:cubicBezTo>
                  <a:cubicBezTo>
                    <a:pt x="75438" y="214979"/>
                    <a:pt x="49625" y="204311"/>
                    <a:pt x="29623" y="182975"/>
                  </a:cubicBezTo>
                  <a:cubicBezTo>
                    <a:pt x="9906" y="161639"/>
                    <a:pt x="0" y="136589"/>
                    <a:pt x="0" y="108109"/>
                  </a:cubicBezTo>
                  <a:cubicBezTo>
                    <a:pt x="0" y="79629"/>
                    <a:pt x="9430" y="55245"/>
                    <a:pt x="28194" y="34481"/>
                  </a:cubicBezTo>
                  <a:cubicBezTo>
                    <a:pt x="48863" y="11525"/>
                    <a:pt x="75152" y="0"/>
                    <a:pt x="106585" y="0"/>
                  </a:cubicBezTo>
                  <a:cubicBezTo>
                    <a:pt x="138017" y="0"/>
                    <a:pt x="164116" y="11430"/>
                    <a:pt x="184785" y="34290"/>
                  </a:cubicBezTo>
                  <a:moveTo>
                    <a:pt x="55150" y="54769"/>
                  </a:moveTo>
                  <a:cubicBezTo>
                    <a:pt x="40767" y="69628"/>
                    <a:pt x="33623" y="87535"/>
                    <a:pt x="33623" y="108585"/>
                  </a:cubicBezTo>
                  <a:cubicBezTo>
                    <a:pt x="33623" y="134874"/>
                    <a:pt x="46863" y="160401"/>
                    <a:pt x="69913" y="173736"/>
                  </a:cubicBezTo>
                  <a:cubicBezTo>
                    <a:pt x="80963" y="180023"/>
                    <a:pt x="93154" y="183166"/>
                    <a:pt x="106585" y="183166"/>
                  </a:cubicBezTo>
                  <a:cubicBezTo>
                    <a:pt x="120015" y="183166"/>
                    <a:pt x="132112" y="180023"/>
                    <a:pt x="143256" y="173736"/>
                  </a:cubicBezTo>
                  <a:cubicBezTo>
                    <a:pt x="166306" y="160401"/>
                    <a:pt x="179546" y="134874"/>
                    <a:pt x="179546" y="108585"/>
                  </a:cubicBezTo>
                  <a:cubicBezTo>
                    <a:pt x="179546" y="87440"/>
                    <a:pt x="172307" y="69628"/>
                    <a:pt x="157829" y="54769"/>
                  </a:cubicBezTo>
                  <a:cubicBezTo>
                    <a:pt x="143446" y="39910"/>
                    <a:pt x="126397" y="32575"/>
                    <a:pt x="106585" y="32575"/>
                  </a:cubicBezTo>
                  <a:cubicBezTo>
                    <a:pt x="86773" y="32575"/>
                    <a:pt x="69628" y="39910"/>
                    <a:pt x="55245" y="54769"/>
                  </a:cubicBezTo>
                </a:path>
              </a:pathLst>
            </a:custGeom>
            <a:solidFill>
              <a:srgbClr val="999999"/>
            </a:solidFill>
            <a:ln w="9525" cap="flat">
              <a:noFill/>
              <a:prstDash val="solid"/>
              <a:miter/>
            </a:ln>
          </p:spPr>
          <p:txBody>
            <a:bodyPr rtlCol="0" anchor="ctr"/>
            <a:lstStyle/>
            <a:p>
              <a:endParaRPr lang="en-ZA">
                <a:latin typeface="Proxima Nova Lt" panose="02000506030000020004" pitchFamily="50" charset="0"/>
              </a:endParaRPr>
            </a:p>
          </p:txBody>
        </p:sp>
        <p:sp>
          <p:nvSpPr>
            <p:cNvPr id="9" name="Freeform: Shape 37">
              <a:extLst>
                <a:ext uri="{FF2B5EF4-FFF2-40B4-BE49-F238E27FC236}">
                  <a16:creationId xmlns:a16="http://schemas.microsoft.com/office/drawing/2014/main" id="{C3AEECE2-AAA8-D4D1-F20C-63A8B16FCBE9}"/>
                </a:ext>
              </a:extLst>
            </p:cNvPr>
            <p:cNvSpPr/>
            <p:nvPr/>
          </p:nvSpPr>
          <p:spPr>
            <a:xfrm>
              <a:off x="-1826645" y="4180820"/>
              <a:ext cx="179927" cy="215264"/>
            </a:xfrm>
            <a:custGeom>
              <a:avLst/>
              <a:gdLst>
                <a:gd name="connsiteX0" fmla="*/ 179642 w 179927"/>
                <a:gd name="connsiteY0" fmla="*/ 190691 h 215264"/>
                <a:gd name="connsiteX1" fmla="*/ 179642 w 179927"/>
                <a:gd name="connsiteY1" fmla="*/ 198215 h 215264"/>
                <a:gd name="connsiteX2" fmla="*/ 163259 w 179927"/>
                <a:gd name="connsiteY2" fmla="*/ 215265 h 215264"/>
                <a:gd name="connsiteX3" fmla="*/ 146876 w 179927"/>
                <a:gd name="connsiteY3" fmla="*/ 198215 h 215264"/>
                <a:gd name="connsiteX4" fmla="*/ 146876 w 179927"/>
                <a:gd name="connsiteY4" fmla="*/ 190691 h 215264"/>
                <a:gd name="connsiteX5" fmla="*/ 146780 w 179927"/>
                <a:gd name="connsiteY5" fmla="*/ 112109 h 215264"/>
                <a:gd name="connsiteX6" fmla="*/ 144018 w 179927"/>
                <a:gd name="connsiteY6" fmla="*/ 67532 h 215264"/>
                <a:gd name="connsiteX7" fmla="*/ 128397 w 179927"/>
                <a:gd name="connsiteY7" fmla="*/ 40291 h 215264"/>
                <a:gd name="connsiteX8" fmla="*/ 98870 w 179927"/>
                <a:gd name="connsiteY8" fmla="*/ 31147 h 215264"/>
                <a:gd name="connsiteX9" fmla="*/ 81534 w 179927"/>
                <a:gd name="connsiteY9" fmla="*/ 31147 h 215264"/>
                <a:gd name="connsiteX10" fmla="*/ 51340 w 179927"/>
                <a:gd name="connsiteY10" fmla="*/ 40291 h 215264"/>
                <a:gd name="connsiteX11" fmla="*/ 35719 w 179927"/>
                <a:gd name="connsiteY11" fmla="*/ 67532 h 215264"/>
                <a:gd name="connsiteX12" fmla="*/ 32957 w 179927"/>
                <a:gd name="connsiteY12" fmla="*/ 112109 h 215264"/>
                <a:gd name="connsiteX13" fmla="*/ 32957 w 179927"/>
                <a:gd name="connsiteY13" fmla="*/ 198215 h 215264"/>
                <a:gd name="connsiteX14" fmla="*/ 16383 w 179927"/>
                <a:gd name="connsiteY14" fmla="*/ 215265 h 215264"/>
                <a:gd name="connsiteX15" fmla="*/ 0 w 179927"/>
                <a:gd name="connsiteY15" fmla="*/ 198215 h 215264"/>
                <a:gd name="connsiteX16" fmla="*/ 0 w 179927"/>
                <a:gd name="connsiteY16" fmla="*/ 104680 h 215264"/>
                <a:gd name="connsiteX17" fmla="*/ 8477 w 179927"/>
                <a:gd name="connsiteY17" fmla="*/ 43910 h 215264"/>
                <a:gd name="connsiteX18" fmla="*/ 35338 w 179927"/>
                <a:gd name="connsiteY18" fmla="*/ 11906 h 215264"/>
                <a:gd name="connsiteX19" fmla="*/ 81629 w 179927"/>
                <a:gd name="connsiteY19" fmla="*/ 0 h 215264"/>
                <a:gd name="connsiteX20" fmla="*/ 98393 w 179927"/>
                <a:gd name="connsiteY20" fmla="*/ 0 h 215264"/>
                <a:gd name="connsiteX21" fmla="*/ 144685 w 179927"/>
                <a:gd name="connsiteY21" fmla="*/ 11906 h 215264"/>
                <a:gd name="connsiteX22" fmla="*/ 171450 w 179927"/>
                <a:gd name="connsiteY22" fmla="*/ 43910 h 215264"/>
                <a:gd name="connsiteX23" fmla="*/ 179927 w 179927"/>
                <a:gd name="connsiteY23" fmla="*/ 104680 h 215264"/>
                <a:gd name="connsiteX24" fmla="*/ 179927 w 179927"/>
                <a:gd name="connsiteY24" fmla="*/ 190691 h 215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79927" h="215264">
                  <a:moveTo>
                    <a:pt x="179642" y="190691"/>
                  </a:moveTo>
                  <a:lnTo>
                    <a:pt x="179642" y="198215"/>
                  </a:lnTo>
                  <a:cubicBezTo>
                    <a:pt x="179642" y="207454"/>
                    <a:pt x="172403" y="215265"/>
                    <a:pt x="163259" y="215265"/>
                  </a:cubicBezTo>
                  <a:cubicBezTo>
                    <a:pt x="154115" y="215265"/>
                    <a:pt x="146876" y="207454"/>
                    <a:pt x="146876" y="198215"/>
                  </a:cubicBezTo>
                  <a:lnTo>
                    <a:pt x="146876" y="190691"/>
                  </a:lnTo>
                  <a:cubicBezTo>
                    <a:pt x="146876" y="190691"/>
                    <a:pt x="146780" y="112109"/>
                    <a:pt x="146780" y="112109"/>
                  </a:cubicBezTo>
                  <a:cubicBezTo>
                    <a:pt x="146780" y="89345"/>
                    <a:pt x="145828" y="74581"/>
                    <a:pt x="144018" y="67532"/>
                  </a:cubicBezTo>
                  <a:cubicBezTo>
                    <a:pt x="141161" y="55150"/>
                    <a:pt x="135827" y="46196"/>
                    <a:pt x="128397" y="40291"/>
                  </a:cubicBezTo>
                  <a:cubicBezTo>
                    <a:pt x="121063" y="34385"/>
                    <a:pt x="111252" y="31242"/>
                    <a:pt x="98870" y="31147"/>
                  </a:cubicBezTo>
                  <a:lnTo>
                    <a:pt x="81534" y="31147"/>
                  </a:lnTo>
                  <a:cubicBezTo>
                    <a:pt x="68771" y="31147"/>
                    <a:pt x="58769" y="34290"/>
                    <a:pt x="51340" y="40291"/>
                  </a:cubicBezTo>
                  <a:cubicBezTo>
                    <a:pt x="43910" y="46101"/>
                    <a:pt x="38576" y="55054"/>
                    <a:pt x="35719" y="67532"/>
                  </a:cubicBezTo>
                  <a:cubicBezTo>
                    <a:pt x="33909" y="74581"/>
                    <a:pt x="32957" y="89345"/>
                    <a:pt x="32957" y="112109"/>
                  </a:cubicBezTo>
                  <a:lnTo>
                    <a:pt x="32957" y="198215"/>
                  </a:lnTo>
                  <a:cubicBezTo>
                    <a:pt x="32957" y="207454"/>
                    <a:pt x="25718" y="215265"/>
                    <a:pt x="16383" y="215265"/>
                  </a:cubicBezTo>
                  <a:cubicBezTo>
                    <a:pt x="7049" y="215265"/>
                    <a:pt x="0" y="207454"/>
                    <a:pt x="0" y="198215"/>
                  </a:cubicBezTo>
                  <a:lnTo>
                    <a:pt x="0" y="104680"/>
                  </a:lnTo>
                  <a:cubicBezTo>
                    <a:pt x="0" y="77724"/>
                    <a:pt x="2667" y="57341"/>
                    <a:pt x="8477" y="43910"/>
                  </a:cubicBezTo>
                  <a:cubicBezTo>
                    <a:pt x="14192" y="30480"/>
                    <a:pt x="23146" y="19812"/>
                    <a:pt x="35338" y="11906"/>
                  </a:cubicBezTo>
                  <a:cubicBezTo>
                    <a:pt x="47530" y="3810"/>
                    <a:pt x="66485" y="0"/>
                    <a:pt x="81629" y="0"/>
                  </a:cubicBezTo>
                  <a:lnTo>
                    <a:pt x="98393" y="0"/>
                  </a:lnTo>
                  <a:cubicBezTo>
                    <a:pt x="114014" y="95"/>
                    <a:pt x="132588" y="3905"/>
                    <a:pt x="144685" y="11906"/>
                  </a:cubicBezTo>
                  <a:cubicBezTo>
                    <a:pt x="156782" y="19812"/>
                    <a:pt x="165735" y="30480"/>
                    <a:pt x="171450" y="43910"/>
                  </a:cubicBezTo>
                  <a:cubicBezTo>
                    <a:pt x="177165" y="57341"/>
                    <a:pt x="179927" y="77724"/>
                    <a:pt x="179927" y="104680"/>
                  </a:cubicBezTo>
                  <a:lnTo>
                    <a:pt x="179927" y="190691"/>
                  </a:lnTo>
                  <a:close/>
                </a:path>
              </a:pathLst>
            </a:custGeom>
            <a:solidFill>
              <a:srgbClr val="999999"/>
            </a:solidFill>
            <a:ln w="9525" cap="flat">
              <a:noFill/>
              <a:prstDash val="solid"/>
              <a:miter/>
            </a:ln>
          </p:spPr>
          <p:txBody>
            <a:bodyPr rtlCol="0" anchor="ctr"/>
            <a:lstStyle/>
            <a:p>
              <a:endParaRPr lang="en-ZA">
                <a:latin typeface="Proxima Nova Lt" panose="02000506030000020004" pitchFamily="50" charset="0"/>
              </a:endParaRPr>
            </a:p>
          </p:txBody>
        </p:sp>
        <p:sp>
          <p:nvSpPr>
            <p:cNvPr id="10" name="Freeform: Shape 38">
              <a:extLst>
                <a:ext uri="{FF2B5EF4-FFF2-40B4-BE49-F238E27FC236}">
                  <a16:creationId xmlns:a16="http://schemas.microsoft.com/office/drawing/2014/main" id="{AC7529D2-45BE-014B-BA1D-0B7D94DF3377}"/>
                </a:ext>
              </a:extLst>
            </p:cNvPr>
            <p:cNvSpPr/>
            <p:nvPr/>
          </p:nvSpPr>
          <p:spPr>
            <a:xfrm>
              <a:off x="-2068104" y="4180916"/>
              <a:ext cx="210978" cy="214979"/>
            </a:xfrm>
            <a:custGeom>
              <a:avLst/>
              <a:gdLst>
                <a:gd name="connsiteX0" fmla="*/ 189833 w 210978"/>
                <a:gd name="connsiteY0" fmla="*/ 130873 h 214979"/>
                <a:gd name="connsiteX1" fmla="*/ 205835 w 210978"/>
                <a:gd name="connsiteY1" fmla="*/ 146780 h 214979"/>
                <a:gd name="connsiteX2" fmla="*/ 202787 w 210978"/>
                <a:gd name="connsiteY2" fmla="*/ 156210 h 214979"/>
                <a:gd name="connsiteX3" fmla="*/ 146780 w 210978"/>
                <a:gd name="connsiteY3" fmla="*/ 208217 h 214979"/>
                <a:gd name="connsiteX4" fmla="*/ 106394 w 210978"/>
                <a:gd name="connsiteY4" fmla="*/ 214979 h 214979"/>
                <a:gd name="connsiteX5" fmla="*/ 28099 w 210978"/>
                <a:gd name="connsiteY5" fmla="*/ 182118 h 214979"/>
                <a:gd name="connsiteX6" fmla="*/ 0 w 210978"/>
                <a:gd name="connsiteY6" fmla="*/ 108013 h 214979"/>
                <a:gd name="connsiteX7" fmla="*/ 23813 w 210978"/>
                <a:gd name="connsiteY7" fmla="*/ 38767 h 214979"/>
                <a:gd name="connsiteX8" fmla="*/ 104965 w 210978"/>
                <a:gd name="connsiteY8" fmla="*/ 0 h 214979"/>
                <a:gd name="connsiteX9" fmla="*/ 188404 w 210978"/>
                <a:gd name="connsiteY9" fmla="*/ 39719 h 214979"/>
                <a:gd name="connsiteX10" fmla="*/ 210979 w 210978"/>
                <a:gd name="connsiteY10" fmla="*/ 109442 h 214979"/>
                <a:gd name="connsiteX11" fmla="*/ 207073 w 210978"/>
                <a:gd name="connsiteY11" fmla="*/ 113348 h 214979"/>
                <a:gd name="connsiteX12" fmla="*/ 33909 w 210978"/>
                <a:gd name="connsiteY12" fmla="*/ 113348 h 214979"/>
                <a:gd name="connsiteX13" fmla="*/ 54578 w 210978"/>
                <a:gd name="connsiteY13" fmla="*/ 163354 h 214979"/>
                <a:gd name="connsiteX14" fmla="*/ 104108 w 210978"/>
                <a:gd name="connsiteY14" fmla="*/ 184118 h 214979"/>
                <a:gd name="connsiteX15" fmla="*/ 131921 w 210978"/>
                <a:gd name="connsiteY15" fmla="*/ 179070 h 214979"/>
                <a:gd name="connsiteX16" fmla="*/ 175831 w 210978"/>
                <a:gd name="connsiteY16" fmla="*/ 138589 h 214979"/>
                <a:gd name="connsiteX17" fmla="*/ 189738 w 210978"/>
                <a:gd name="connsiteY17" fmla="*/ 130873 h 214979"/>
                <a:gd name="connsiteX18" fmla="*/ 161258 w 210978"/>
                <a:gd name="connsiteY18" fmla="*/ 57531 h 214979"/>
                <a:gd name="connsiteX19" fmla="*/ 137065 w 210978"/>
                <a:gd name="connsiteY19" fmla="*/ 39052 h 214979"/>
                <a:gd name="connsiteX20" fmla="*/ 105156 w 210978"/>
                <a:gd name="connsiteY20" fmla="*/ 32004 h 214979"/>
                <a:gd name="connsiteX21" fmla="*/ 57912 w 210978"/>
                <a:gd name="connsiteY21" fmla="*/ 49721 h 214979"/>
                <a:gd name="connsiteX22" fmla="*/ 37529 w 210978"/>
                <a:gd name="connsiteY22" fmla="*/ 83725 h 214979"/>
                <a:gd name="connsiteX23" fmla="*/ 173926 w 210978"/>
                <a:gd name="connsiteY23" fmla="*/ 83725 h 214979"/>
                <a:gd name="connsiteX24" fmla="*/ 161068 w 210978"/>
                <a:gd name="connsiteY24" fmla="*/ 57626 h 214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10978" h="214979">
                  <a:moveTo>
                    <a:pt x="189833" y="130873"/>
                  </a:moveTo>
                  <a:cubicBezTo>
                    <a:pt x="198691" y="130873"/>
                    <a:pt x="205835" y="138017"/>
                    <a:pt x="205835" y="146780"/>
                  </a:cubicBezTo>
                  <a:cubicBezTo>
                    <a:pt x="205835" y="150304"/>
                    <a:pt x="204692" y="153543"/>
                    <a:pt x="202787" y="156210"/>
                  </a:cubicBezTo>
                  <a:cubicBezTo>
                    <a:pt x="190024" y="180213"/>
                    <a:pt x="172402" y="198215"/>
                    <a:pt x="146780" y="208217"/>
                  </a:cubicBezTo>
                  <a:cubicBezTo>
                    <a:pt x="134779" y="212788"/>
                    <a:pt x="121348" y="214979"/>
                    <a:pt x="106394" y="214979"/>
                  </a:cubicBezTo>
                  <a:cubicBezTo>
                    <a:pt x="73342" y="214979"/>
                    <a:pt x="47054" y="204121"/>
                    <a:pt x="28099" y="182118"/>
                  </a:cubicBezTo>
                  <a:cubicBezTo>
                    <a:pt x="9430" y="160306"/>
                    <a:pt x="0" y="135541"/>
                    <a:pt x="0" y="108013"/>
                  </a:cubicBezTo>
                  <a:cubicBezTo>
                    <a:pt x="0" y="82106"/>
                    <a:pt x="8001" y="59055"/>
                    <a:pt x="23813" y="38767"/>
                  </a:cubicBezTo>
                  <a:cubicBezTo>
                    <a:pt x="44005" y="12954"/>
                    <a:pt x="71247" y="0"/>
                    <a:pt x="104965" y="0"/>
                  </a:cubicBezTo>
                  <a:cubicBezTo>
                    <a:pt x="138684" y="0"/>
                    <a:pt x="167640" y="13240"/>
                    <a:pt x="188404" y="39719"/>
                  </a:cubicBezTo>
                  <a:cubicBezTo>
                    <a:pt x="203263" y="58483"/>
                    <a:pt x="210693" y="81820"/>
                    <a:pt x="210979" y="109442"/>
                  </a:cubicBezTo>
                  <a:cubicBezTo>
                    <a:pt x="210979" y="111538"/>
                    <a:pt x="209169" y="113348"/>
                    <a:pt x="207073" y="113348"/>
                  </a:cubicBezTo>
                  <a:lnTo>
                    <a:pt x="33909" y="113348"/>
                  </a:lnTo>
                  <a:cubicBezTo>
                    <a:pt x="35052" y="133636"/>
                    <a:pt x="42005" y="150209"/>
                    <a:pt x="54578" y="163354"/>
                  </a:cubicBezTo>
                  <a:cubicBezTo>
                    <a:pt x="67913" y="177165"/>
                    <a:pt x="84391" y="184118"/>
                    <a:pt x="104108" y="184118"/>
                  </a:cubicBezTo>
                  <a:cubicBezTo>
                    <a:pt x="113633" y="184118"/>
                    <a:pt x="122967" y="182404"/>
                    <a:pt x="131921" y="179070"/>
                  </a:cubicBezTo>
                  <a:cubicBezTo>
                    <a:pt x="154019" y="170974"/>
                    <a:pt x="163925" y="158401"/>
                    <a:pt x="175831" y="138589"/>
                  </a:cubicBezTo>
                  <a:cubicBezTo>
                    <a:pt x="178784" y="134112"/>
                    <a:pt x="183832" y="130873"/>
                    <a:pt x="189738" y="130873"/>
                  </a:cubicBezTo>
                  <a:moveTo>
                    <a:pt x="161258" y="57531"/>
                  </a:moveTo>
                  <a:cubicBezTo>
                    <a:pt x="155257" y="50006"/>
                    <a:pt x="147256" y="43815"/>
                    <a:pt x="137065" y="39052"/>
                  </a:cubicBezTo>
                  <a:cubicBezTo>
                    <a:pt x="126968" y="34385"/>
                    <a:pt x="116300" y="32004"/>
                    <a:pt x="105156" y="32004"/>
                  </a:cubicBezTo>
                  <a:cubicBezTo>
                    <a:pt x="86773" y="32004"/>
                    <a:pt x="71056" y="37909"/>
                    <a:pt x="57912" y="49721"/>
                  </a:cubicBezTo>
                  <a:cubicBezTo>
                    <a:pt x="49435" y="57340"/>
                    <a:pt x="42577" y="68580"/>
                    <a:pt x="37529" y="83725"/>
                  </a:cubicBezTo>
                  <a:lnTo>
                    <a:pt x="173926" y="83725"/>
                  </a:lnTo>
                  <a:cubicBezTo>
                    <a:pt x="170688" y="72866"/>
                    <a:pt x="166402" y="64198"/>
                    <a:pt x="161068" y="57626"/>
                  </a:cubicBezTo>
                </a:path>
              </a:pathLst>
            </a:custGeom>
            <a:solidFill>
              <a:srgbClr val="999999"/>
            </a:solidFill>
            <a:ln w="9525" cap="flat">
              <a:noFill/>
              <a:prstDash val="solid"/>
              <a:miter/>
            </a:ln>
          </p:spPr>
          <p:txBody>
            <a:bodyPr rtlCol="0" anchor="ctr"/>
            <a:lstStyle/>
            <a:p>
              <a:endParaRPr lang="en-ZA">
                <a:latin typeface="Proxima Nova Lt" panose="02000506030000020004" pitchFamily="50" charset="0"/>
              </a:endParaRPr>
            </a:p>
          </p:txBody>
        </p:sp>
        <p:sp>
          <p:nvSpPr>
            <p:cNvPr id="11" name="Freeform: Shape 39">
              <a:extLst>
                <a:ext uri="{FF2B5EF4-FFF2-40B4-BE49-F238E27FC236}">
                  <a16:creationId xmlns:a16="http://schemas.microsoft.com/office/drawing/2014/main" id="{004BFE6F-16B0-B69A-35EE-488FC2088AD5}"/>
                </a:ext>
              </a:extLst>
            </p:cNvPr>
            <p:cNvSpPr/>
            <p:nvPr/>
          </p:nvSpPr>
          <p:spPr>
            <a:xfrm>
              <a:off x="-1605760" y="4007275"/>
              <a:ext cx="725900" cy="428529"/>
            </a:xfrm>
            <a:custGeom>
              <a:avLst/>
              <a:gdLst>
                <a:gd name="connsiteX0" fmla="*/ 0 w 725900"/>
                <a:gd name="connsiteY0" fmla="*/ 53435 h 428529"/>
                <a:gd name="connsiteX1" fmla="*/ 53435 w 725900"/>
                <a:gd name="connsiteY1" fmla="*/ 0 h 428529"/>
                <a:gd name="connsiteX2" fmla="*/ 672465 w 725900"/>
                <a:gd name="connsiteY2" fmla="*/ 0 h 428529"/>
                <a:gd name="connsiteX3" fmla="*/ 725900 w 725900"/>
                <a:gd name="connsiteY3" fmla="*/ 53435 h 428529"/>
                <a:gd name="connsiteX4" fmla="*/ 725900 w 725900"/>
                <a:gd name="connsiteY4" fmla="*/ 375095 h 428529"/>
                <a:gd name="connsiteX5" fmla="*/ 672465 w 725900"/>
                <a:gd name="connsiteY5" fmla="*/ 428530 h 428529"/>
                <a:gd name="connsiteX6" fmla="*/ 124682 w 725900"/>
                <a:gd name="connsiteY6" fmla="*/ 428530 h 428529"/>
                <a:gd name="connsiteX7" fmla="*/ 0 w 725900"/>
                <a:gd name="connsiteY7" fmla="*/ 303848 h 428529"/>
                <a:gd name="connsiteX8" fmla="*/ 0 w 725900"/>
                <a:gd name="connsiteY8" fmla="*/ 53435 h 428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5900" h="428529">
                  <a:moveTo>
                    <a:pt x="0" y="53435"/>
                  </a:moveTo>
                  <a:cubicBezTo>
                    <a:pt x="0" y="23908"/>
                    <a:pt x="23908" y="0"/>
                    <a:pt x="53435" y="0"/>
                  </a:cubicBezTo>
                  <a:lnTo>
                    <a:pt x="672465" y="0"/>
                  </a:lnTo>
                  <a:cubicBezTo>
                    <a:pt x="701993" y="0"/>
                    <a:pt x="725900" y="23908"/>
                    <a:pt x="725900" y="53435"/>
                  </a:cubicBezTo>
                  <a:lnTo>
                    <a:pt x="725900" y="375095"/>
                  </a:lnTo>
                  <a:cubicBezTo>
                    <a:pt x="725900" y="404622"/>
                    <a:pt x="701993" y="428530"/>
                    <a:pt x="672465" y="428530"/>
                  </a:cubicBezTo>
                  <a:lnTo>
                    <a:pt x="124682" y="428530"/>
                  </a:lnTo>
                  <a:cubicBezTo>
                    <a:pt x="55817" y="428530"/>
                    <a:pt x="0" y="372713"/>
                    <a:pt x="0" y="303848"/>
                  </a:cubicBezTo>
                  <a:lnTo>
                    <a:pt x="0" y="53435"/>
                  </a:lnTo>
                  <a:close/>
                </a:path>
              </a:pathLst>
            </a:custGeom>
            <a:solidFill>
              <a:srgbClr val="BCD727"/>
            </a:solidFill>
            <a:ln w="9525" cap="flat">
              <a:noFill/>
              <a:prstDash val="solid"/>
              <a:miter/>
            </a:ln>
          </p:spPr>
          <p:txBody>
            <a:bodyPr rtlCol="0" anchor="ctr"/>
            <a:lstStyle/>
            <a:p>
              <a:endParaRPr lang="en-ZA">
                <a:latin typeface="Proxima Nova Lt" panose="02000506030000020004" pitchFamily="50" charset="0"/>
              </a:endParaRPr>
            </a:p>
          </p:txBody>
        </p:sp>
        <p:sp>
          <p:nvSpPr>
            <p:cNvPr id="12" name="Freeform: Shape 40">
              <a:extLst>
                <a:ext uri="{FF2B5EF4-FFF2-40B4-BE49-F238E27FC236}">
                  <a16:creationId xmlns:a16="http://schemas.microsoft.com/office/drawing/2014/main" id="{C7B65F7D-0452-862D-2D4A-E94FD6CEE405}"/>
                </a:ext>
              </a:extLst>
            </p:cNvPr>
            <p:cNvSpPr/>
            <p:nvPr/>
          </p:nvSpPr>
          <p:spPr>
            <a:xfrm>
              <a:off x="-1331440" y="4181011"/>
              <a:ext cx="212978" cy="215074"/>
            </a:xfrm>
            <a:custGeom>
              <a:avLst/>
              <a:gdLst>
                <a:gd name="connsiteX0" fmla="*/ 184785 w 212978"/>
                <a:gd name="connsiteY0" fmla="*/ 34290 h 215074"/>
                <a:gd name="connsiteX1" fmla="*/ 212979 w 212978"/>
                <a:gd name="connsiteY1" fmla="*/ 108109 h 215074"/>
                <a:gd name="connsiteX2" fmla="*/ 183166 w 212978"/>
                <a:gd name="connsiteY2" fmla="*/ 183070 h 215074"/>
                <a:gd name="connsiteX3" fmla="*/ 106585 w 212978"/>
                <a:gd name="connsiteY3" fmla="*/ 215074 h 215074"/>
                <a:gd name="connsiteX4" fmla="*/ 29623 w 212978"/>
                <a:gd name="connsiteY4" fmla="*/ 183070 h 215074"/>
                <a:gd name="connsiteX5" fmla="*/ 0 w 212978"/>
                <a:gd name="connsiteY5" fmla="*/ 108109 h 215074"/>
                <a:gd name="connsiteX6" fmla="*/ 28194 w 212978"/>
                <a:gd name="connsiteY6" fmla="*/ 34480 h 215074"/>
                <a:gd name="connsiteX7" fmla="*/ 106585 w 212978"/>
                <a:gd name="connsiteY7" fmla="*/ 0 h 215074"/>
                <a:gd name="connsiteX8" fmla="*/ 184880 w 212978"/>
                <a:gd name="connsiteY8" fmla="*/ 34290 h 215074"/>
                <a:gd name="connsiteX9" fmla="*/ 55245 w 212978"/>
                <a:gd name="connsiteY9" fmla="*/ 54769 h 215074"/>
                <a:gd name="connsiteX10" fmla="*/ 33718 w 212978"/>
                <a:gd name="connsiteY10" fmla="*/ 108585 h 215074"/>
                <a:gd name="connsiteX11" fmla="*/ 70009 w 212978"/>
                <a:gd name="connsiteY11" fmla="*/ 173736 h 215074"/>
                <a:gd name="connsiteX12" fmla="*/ 106680 w 212978"/>
                <a:gd name="connsiteY12" fmla="*/ 183166 h 215074"/>
                <a:gd name="connsiteX13" fmla="*/ 143351 w 212978"/>
                <a:gd name="connsiteY13" fmla="*/ 173736 h 215074"/>
                <a:gd name="connsiteX14" fmla="*/ 179641 w 212978"/>
                <a:gd name="connsiteY14" fmla="*/ 108585 h 215074"/>
                <a:gd name="connsiteX15" fmla="*/ 157924 w 212978"/>
                <a:gd name="connsiteY15" fmla="*/ 54769 h 215074"/>
                <a:gd name="connsiteX16" fmla="*/ 106680 w 212978"/>
                <a:gd name="connsiteY16" fmla="*/ 32575 h 215074"/>
                <a:gd name="connsiteX17" fmla="*/ 55340 w 212978"/>
                <a:gd name="connsiteY17" fmla="*/ 54769 h 215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12978" h="215074">
                  <a:moveTo>
                    <a:pt x="184785" y="34290"/>
                  </a:moveTo>
                  <a:cubicBezTo>
                    <a:pt x="203549" y="55054"/>
                    <a:pt x="212979" y="79724"/>
                    <a:pt x="212979" y="108109"/>
                  </a:cubicBezTo>
                  <a:cubicBezTo>
                    <a:pt x="212979" y="136493"/>
                    <a:pt x="202978" y="161639"/>
                    <a:pt x="183166" y="183070"/>
                  </a:cubicBezTo>
                  <a:cubicBezTo>
                    <a:pt x="163258" y="204502"/>
                    <a:pt x="137636" y="215074"/>
                    <a:pt x="106585" y="215074"/>
                  </a:cubicBezTo>
                  <a:cubicBezTo>
                    <a:pt x="75533" y="215074"/>
                    <a:pt x="49625" y="204406"/>
                    <a:pt x="29623" y="183070"/>
                  </a:cubicBezTo>
                  <a:cubicBezTo>
                    <a:pt x="9906" y="161734"/>
                    <a:pt x="0" y="136684"/>
                    <a:pt x="0" y="108109"/>
                  </a:cubicBezTo>
                  <a:cubicBezTo>
                    <a:pt x="0" y="79534"/>
                    <a:pt x="9430" y="55245"/>
                    <a:pt x="28194" y="34480"/>
                  </a:cubicBezTo>
                  <a:cubicBezTo>
                    <a:pt x="48863" y="11525"/>
                    <a:pt x="75152" y="0"/>
                    <a:pt x="106585" y="0"/>
                  </a:cubicBezTo>
                  <a:cubicBezTo>
                    <a:pt x="138017" y="0"/>
                    <a:pt x="164116" y="11430"/>
                    <a:pt x="184880" y="34290"/>
                  </a:cubicBezTo>
                  <a:moveTo>
                    <a:pt x="55245" y="54769"/>
                  </a:moveTo>
                  <a:cubicBezTo>
                    <a:pt x="40862" y="69628"/>
                    <a:pt x="33718" y="87535"/>
                    <a:pt x="33718" y="108585"/>
                  </a:cubicBezTo>
                  <a:cubicBezTo>
                    <a:pt x="33718" y="134874"/>
                    <a:pt x="46958" y="160401"/>
                    <a:pt x="70009" y="173736"/>
                  </a:cubicBezTo>
                  <a:cubicBezTo>
                    <a:pt x="81153" y="180022"/>
                    <a:pt x="93345" y="183166"/>
                    <a:pt x="106680" y="183166"/>
                  </a:cubicBezTo>
                  <a:cubicBezTo>
                    <a:pt x="120015" y="183166"/>
                    <a:pt x="132207" y="180022"/>
                    <a:pt x="143351" y="173736"/>
                  </a:cubicBezTo>
                  <a:cubicBezTo>
                    <a:pt x="166402" y="160401"/>
                    <a:pt x="179641" y="134874"/>
                    <a:pt x="179641" y="108585"/>
                  </a:cubicBezTo>
                  <a:cubicBezTo>
                    <a:pt x="179641" y="87535"/>
                    <a:pt x="172403" y="69628"/>
                    <a:pt x="157924" y="54769"/>
                  </a:cubicBezTo>
                  <a:cubicBezTo>
                    <a:pt x="143542" y="39910"/>
                    <a:pt x="126492" y="32575"/>
                    <a:pt x="106680" y="32575"/>
                  </a:cubicBezTo>
                  <a:cubicBezTo>
                    <a:pt x="86868" y="32575"/>
                    <a:pt x="69723" y="39910"/>
                    <a:pt x="55340" y="54769"/>
                  </a:cubicBezTo>
                </a:path>
              </a:pathLst>
            </a:custGeom>
            <a:solidFill>
              <a:srgbClr val="FFFFFF"/>
            </a:solidFill>
            <a:ln w="9525" cap="flat">
              <a:noFill/>
              <a:prstDash val="solid"/>
              <a:miter/>
            </a:ln>
          </p:spPr>
          <p:txBody>
            <a:bodyPr rtlCol="0" anchor="ctr"/>
            <a:lstStyle/>
            <a:p>
              <a:endParaRPr lang="en-ZA">
                <a:latin typeface="Proxima Nova Lt" panose="02000506030000020004" pitchFamily="50" charset="0"/>
              </a:endParaRPr>
            </a:p>
          </p:txBody>
        </p:sp>
        <p:sp>
          <p:nvSpPr>
            <p:cNvPr id="13" name="Freeform: Shape 41">
              <a:extLst>
                <a:ext uri="{FF2B5EF4-FFF2-40B4-BE49-F238E27FC236}">
                  <a16:creationId xmlns:a16="http://schemas.microsoft.com/office/drawing/2014/main" id="{D7A702C5-E646-224B-AE1C-AAAFC107794A}"/>
                </a:ext>
              </a:extLst>
            </p:cNvPr>
            <p:cNvSpPr/>
            <p:nvPr/>
          </p:nvSpPr>
          <p:spPr>
            <a:xfrm>
              <a:off x="-1566327" y="4047280"/>
              <a:ext cx="207835" cy="349091"/>
            </a:xfrm>
            <a:custGeom>
              <a:avLst/>
              <a:gdLst>
                <a:gd name="connsiteX0" fmla="*/ 31813 w 207835"/>
                <a:gd name="connsiteY0" fmla="*/ 241173 h 349091"/>
                <a:gd name="connsiteX1" fmla="*/ 103918 w 207835"/>
                <a:gd name="connsiteY1" fmla="*/ 317087 h 349091"/>
                <a:gd name="connsiteX2" fmla="*/ 176022 w 207835"/>
                <a:gd name="connsiteY2" fmla="*/ 241173 h 349091"/>
                <a:gd name="connsiteX3" fmla="*/ 103918 w 207835"/>
                <a:gd name="connsiteY3" fmla="*/ 165259 h 349091"/>
                <a:gd name="connsiteX4" fmla="*/ 31813 w 207835"/>
                <a:gd name="connsiteY4" fmla="*/ 241173 h 349091"/>
                <a:gd name="connsiteX5" fmla="*/ 95 w 207835"/>
                <a:gd name="connsiteY5" fmla="*/ 235934 h 349091"/>
                <a:gd name="connsiteX6" fmla="*/ 0 w 207835"/>
                <a:gd name="connsiteY6" fmla="*/ 233934 h 349091"/>
                <a:gd name="connsiteX7" fmla="*/ 0 w 207835"/>
                <a:gd name="connsiteY7" fmla="*/ 17050 h 349091"/>
                <a:gd name="connsiteX8" fmla="*/ 16002 w 207835"/>
                <a:gd name="connsiteY8" fmla="*/ 0 h 349091"/>
                <a:gd name="connsiteX9" fmla="*/ 32004 w 207835"/>
                <a:gd name="connsiteY9" fmla="*/ 17050 h 349091"/>
                <a:gd name="connsiteX10" fmla="*/ 32004 w 207835"/>
                <a:gd name="connsiteY10" fmla="*/ 163354 h 349091"/>
                <a:gd name="connsiteX11" fmla="*/ 103918 w 207835"/>
                <a:gd name="connsiteY11" fmla="*/ 133445 h 349091"/>
                <a:gd name="connsiteX12" fmla="*/ 207836 w 207835"/>
                <a:gd name="connsiteY12" fmla="*/ 241268 h 349091"/>
                <a:gd name="connsiteX13" fmla="*/ 103918 w 207835"/>
                <a:gd name="connsiteY13" fmla="*/ 349091 h 349091"/>
                <a:gd name="connsiteX14" fmla="*/ 0 w 207835"/>
                <a:gd name="connsiteY14" fmla="*/ 241268 h 349091"/>
                <a:gd name="connsiteX15" fmla="*/ 95 w 207835"/>
                <a:gd name="connsiteY15" fmla="*/ 236029 h 349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07835" h="349091">
                  <a:moveTo>
                    <a:pt x="31813" y="241173"/>
                  </a:moveTo>
                  <a:cubicBezTo>
                    <a:pt x="31813" y="284131"/>
                    <a:pt x="65056" y="317087"/>
                    <a:pt x="103918" y="317087"/>
                  </a:cubicBezTo>
                  <a:cubicBezTo>
                    <a:pt x="142780" y="317087"/>
                    <a:pt x="176022" y="284131"/>
                    <a:pt x="176022" y="241173"/>
                  </a:cubicBezTo>
                  <a:cubicBezTo>
                    <a:pt x="176022" y="198215"/>
                    <a:pt x="142780" y="165259"/>
                    <a:pt x="103918" y="165259"/>
                  </a:cubicBezTo>
                  <a:cubicBezTo>
                    <a:pt x="65056" y="165259"/>
                    <a:pt x="31813" y="198311"/>
                    <a:pt x="31813" y="241173"/>
                  </a:cubicBezTo>
                  <a:moveTo>
                    <a:pt x="95" y="235934"/>
                  </a:moveTo>
                  <a:cubicBezTo>
                    <a:pt x="95" y="235267"/>
                    <a:pt x="0" y="234601"/>
                    <a:pt x="0" y="233934"/>
                  </a:cubicBezTo>
                  <a:lnTo>
                    <a:pt x="0" y="17050"/>
                  </a:lnTo>
                  <a:cubicBezTo>
                    <a:pt x="0" y="8001"/>
                    <a:pt x="6858" y="0"/>
                    <a:pt x="16002" y="0"/>
                  </a:cubicBezTo>
                  <a:cubicBezTo>
                    <a:pt x="25146" y="0"/>
                    <a:pt x="32004" y="7906"/>
                    <a:pt x="32004" y="17050"/>
                  </a:cubicBezTo>
                  <a:lnTo>
                    <a:pt x="32004" y="163354"/>
                  </a:lnTo>
                  <a:cubicBezTo>
                    <a:pt x="50673" y="144875"/>
                    <a:pt x="76009" y="133445"/>
                    <a:pt x="103918" y="133445"/>
                  </a:cubicBezTo>
                  <a:cubicBezTo>
                    <a:pt x="161449" y="133445"/>
                    <a:pt x="207836" y="181832"/>
                    <a:pt x="207836" y="241268"/>
                  </a:cubicBezTo>
                  <a:cubicBezTo>
                    <a:pt x="207836" y="300704"/>
                    <a:pt x="161449" y="349091"/>
                    <a:pt x="103918" y="349091"/>
                  </a:cubicBezTo>
                  <a:cubicBezTo>
                    <a:pt x="46387" y="349091"/>
                    <a:pt x="0" y="300704"/>
                    <a:pt x="0" y="241268"/>
                  </a:cubicBezTo>
                  <a:cubicBezTo>
                    <a:pt x="0" y="239554"/>
                    <a:pt x="0" y="237744"/>
                    <a:pt x="95" y="236029"/>
                  </a:cubicBezTo>
                </a:path>
              </a:pathLst>
            </a:custGeom>
            <a:solidFill>
              <a:srgbClr val="FFFFFF"/>
            </a:solidFill>
            <a:ln w="9525" cap="flat">
              <a:noFill/>
              <a:prstDash val="solid"/>
              <a:miter/>
            </a:ln>
          </p:spPr>
          <p:txBody>
            <a:bodyPr rtlCol="0" anchor="ctr"/>
            <a:lstStyle/>
            <a:p>
              <a:endParaRPr lang="en-ZA">
                <a:latin typeface="Proxima Nova Lt" panose="02000506030000020004" pitchFamily="50" charset="0"/>
              </a:endParaRPr>
            </a:p>
          </p:txBody>
        </p:sp>
        <p:sp>
          <p:nvSpPr>
            <p:cNvPr id="14" name="Freeform: Shape 42">
              <a:extLst>
                <a:ext uri="{FF2B5EF4-FFF2-40B4-BE49-F238E27FC236}">
                  <a16:creationId xmlns:a16="http://schemas.microsoft.com/office/drawing/2014/main" id="{668956EA-D7A2-CEE5-2EFB-6DF8F2487051}"/>
                </a:ext>
              </a:extLst>
            </p:cNvPr>
            <p:cNvSpPr/>
            <p:nvPr/>
          </p:nvSpPr>
          <p:spPr>
            <a:xfrm>
              <a:off x="-1109317" y="4180535"/>
              <a:ext cx="198596" cy="215550"/>
            </a:xfrm>
            <a:custGeom>
              <a:avLst/>
              <a:gdLst>
                <a:gd name="connsiteX0" fmla="*/ 5334 w 198596"/>
                <a:gd name="connsiteY0" fmla="*/ 187452 h 215550"/>
                <a:gd name="connsiteX1" fmla="*/ 76200 w 198596"/>
                <a:gd name="connsiteY1" fmla="*/ 103061 h 215550"/>
                <a:gd name="connsiteX2" fmla="*/ 12383 w 198596"/>
                <a:gd name="connsiteY2" fmla="*/ 27242 h 215550"/>
                <a:gd name="connsiteX3" fmla="*/ 8001 w 198596"/>
                <a:gd name="connsiteY3" fmla="*/ 16478 h 215550"/>
                <a:gd name="connsiteX4" fmla="*/ 26480 w 198596"/>
                <a:gd name="connsiteY4" fmla="*/ 0 h 215550"/>
                <a:gd name="connsiteX5" fmla="*/ 42101 w 198596"/>
                <a:gd name="connsiteY5" fmla="*/ 7810 h 215550"/>
                <a:gd name="connsiteX6" fmla="*/ 98679 w 198596"/>
                <a:gd name="connsiteY6" fmla="*/ 76295 h 215550"/>
                <a:gd name="connsiteX7" fmla="*/ 155925 w 198596"/>
                <a:gd name="connsiteY7" fmla="*/ 6953 h 215550"/>
                <a:gd name="connsiteX8" fmla="*/ 170974 w 198596"/>
                <a:gd name="connsiteY8" fmla="*/ 0 h 215550"/>
                <a:gd name="connsiteX9" fmla="*/ 189357 w 198596"/>
                <a:gd name="connsiteY9" fmla="*/ 16478 h 215550"/>
                <a:gd name="connsiteX10" fmla="*/ 185738 w 198596"/>
                <a:gd name="connsiteY10" fmla="*/ 26289 h 215550"/>
                <a:gd name="connsiteX11" fmla="*/ 121349 w 198596"/>
                <a:gd name="connsiteY11" fmla="*/ 102965 h 215550"/>
                <a:gd name="connsiteX12" fmla="*/ 192881 w 198596"/>
                <a:gd name="connsiteY12" fmla="*/ 187071 h 215550"/>
                <a:gd name="connsiteX13" fmla="*/ 198596 w 198596"/>
                <a:gd name="connsiteY13" fmla="*/ 199073 h 215550"/>
                <a:gd name="connsiteX14" fmla="*/ 180213 w 198596"/>
                <a:gd name="connsiteY14" fmla="*/ 215551 h 215550"/>
                <a:gd name="connsiteX15" fmla="*/ 165450 w 198596"/>
                <a:gd name="connsiteY15" fmla="*/ 208979 h 215550"/>
                <a:gd name="connsiteX16" fmla="*/ 98774 w 198596"/>
                <a:gd name="connsiteY16" fmla="*/ 129731 h 215550"/>
                <a:gd name="connsiteX17" fmla="*/ 34385 w 198596"/>
                <a:gd name="connsiteY17" fmla="*/ 207454 h 215550"/>
                <a:gd name="connsiteX18" fmla="*/ 18479 w 198596"/>
                <a:gd name="connsiteY18" fmla="*/ 215551 h 215550"/>
                <a:gd name="connsiteX19" fmla="*/ 0 w 198596"/>
                <a:gd name="connsiteY19" fmla="*/ 199073 h 215550"/>
                <a:gd name="connsiteX20" fmla="*/ 5429 w 198596"/>
                <a:gd name="connsiteY20" fmla="*/ 187357 h 215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98596" h="215550">
                  <a:moveTo>
                    <a:pt x="5334" y="187452"/>
                  </a:moveTo>
                  <a:lnTo>
                    <a:pt x="76200" y="103061"/>
                  </a:lnTo>
                  <a:lnTo>
                    <a:pt x="12383" y="27242"/>
                  </a:lnTo>
                  <a:cubicBezTo>
                    <a:pt x="9620" y="24384"/>
                    <a:pt x="8001" y="20574"/>
                    <a:pt x="8001" y="16478"/>
                  </a:cubicBezTo>
                  <a:cubicBezTo>
                    <a:pt x="8001" y="6858"/>
                    <a:pt x="16764" y="0"/>
                    <a:pt x="26480" y="0"/>
                  </a:cubicBezTo>
                  <a:cubicBezTo>
                    <a:pt x="32957" y="0"/>
                    <a:pt x="38767" y="2953"/>
                    <a:pt x="42101" y="7810"/>
                  </a:cubicBezTo>
                  <a:lnTo>
                    <a:pt x="98679" y="76295"/>
                  </a:lnTo>
                  <a:lnTo>
                    <a:pt x="155925" y="6953"/>
                  </a:lnTo>
                  <a:cubicBezTo>
                    <a:pt x="159353" y="2667"/>
                    <a:pt x="164878" y="0"/>
                    <a:pt x="170974" y="0"/>
                  </a:cubicBezTo>
                  <a:cubicBezTo>
                    <a:pt x="180594" y="0"/>
                    <a:pt x="189357" y="6858"/>
                    <a:pt x="189357" y="16478"/>
                  </a:cubicBezTo>
                  <a:cubicBezTo>
                    <a:pt x="189357" y="20193"/>
                    <a:pt x="188024" y="23622"/>
                    <a:pt x="185738" y="26289"/>
                  </a:cubicBezTo>
                  <a:lnTo>
                    <a:pt x="121349" y="102965"/>
                  </a:lnTo>
                  <a:lnTo>
                    <a:pt x="192881" y="187071"/>
                  </a:lnTo>
                  <a:cubicBezTo>
                    <a:pt x="196310" y="190024"/>
                    <a:pt x="198596" y="194215"/>
                    <a:pt x="198596" y="199073"/>
                  </a:cubicBezTo>
                  <a:cubicBezTo>
                    <a:pt x="198596" y="208693"/>
                    <a:pt x="189833" y="215551"/>
                    <a:pt x="180213" y="215551"/>
                  </a:cubicBezTo>
                  <a:cubicBezTo>
                    <a:pt x="174308" y="215551"/>
                    <a:pt x="168878" y="212979"/>
                    <a:pt x="165450" y="208979"/>
                  </a:cubicBezTo>
                  <a:lnTo>
                    <a:pt x="98774" y="129731"/>
                  </a:lnTo>
                  <a:lnTo>
                    <a:pt x="34385" y="207454"/>
                  </a:lnTo>
                  <a:cubicBezTo>
                    <a:pt x="31052" y="212408"/>
                    <a:pt x="25146" y="215551"/>
                    <a:pt x="18479" y="215551"/>
                  </a:cubicBezTo>
                  <a:cubicBezTo>
                    <a:pt x="8858" y="215551"/>
                    <a:pt x="0" y="208693"/>
                    <a:pt x="0" y="199073"/>
                  </a:cubicBezTo>
                  <a:cubicBezTo>
                    <a:pt x="0" y="194405"/>
                    <a:pt x="2191" y="190310"/>
                    <a:pt x="5429" y="187357"/>
                  </a:cubicBezTo>
                </a:path>
              </a:pathLst>
            </a:custGeom>
            <a:solidFill>
              <a:srgbClr val="FFFFFF"/>
            </a:solidFill>
            <a:ln w="9525" cap="flat">
              <a:noFill/>
              <a:prstDash val="solid"/>
              <a:miter/>
            </a:ln>
          </p:spPr>
          <p:txBody>
            <a:bodyPr rtlCol="0" anchor="ctr"/>
            <a:lstStyle/>
            <a:p>
              <a:endParaRPr lang="en-ZA">
                <a:latin typeface="Proxima Nova Lt" panose="02000506030000020004" pitchFamily="50" charset="0"/>
              </a:endParaRPr>
            </a:p>
          </p:txBody>
        </p:sp>
      </p:grpSp>
      <p:sp>
        <p:nvSpPr>
          <p:cNvPr id="17" name="Title 1">
            <a:extLst>
              <a:ext uri="{FF2B5EF4-FFF2-40B4-BE49-F238E27FC236}">
                <a16:creationId xmlns:a16="http://schemas.microsoft.com/office/drawing/2014/main" id="{85F1594B-9F84-336A-5A85-7C6C3746B908}"/>
              </a:ext>
            </a:extLst>
          </p:cNvPr>
          <p:cNvSpPr txBox="1">
            <a:spLocks/>
          </p:cNvSpPr>
          <p:nvPr userDrawn="1"/>
        </p:nvSpPr>
        <p:spPr>
          <a:xfrm>
            <a:off x="2646926" y="6135613"/>
            <a:ext cx="6781800" cy="608621"/>
          </a:xfrm>
        </p:spPr>
        <p:txBody>
          <a:bodyPr lIns="91440" tIns="45720" rIns="91440" bIns="45720" anchor="b"/>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b="0" i="0">
                <a:solidFill>
                  <a:schemeClr val="bg1"/>
                </a:solidFill>
                <a:latin typeface="Proxima Nova Rg" panose="02000506030000020004" pitchFamily="2" charset="0"/>
              </a:rPr>
              <a:t>There’s always a better way</a:t>
            </a:r>
            <a:endParaRPr lang="en-ZA" sz="2400" b="0" i="0">
              <a:solidFill>
                <a:schemeClr val="bg1"/>
              </a:solidFill>
              <a:latin typeface="Proxima Nova Rg" panose="02000506030000020004" pitchFamily="2" charset="0"/>
            </a:endParaRPr>
          </a:p>
        </p:txBody>
      </p:sp>
      <p:pic>
        <p:nvPicPr>
          <p:cNvPr id="3" name="Picture 2" descr="Open Box City Skyline">
            <a:extLst>
              <a:ext uri="{FF2B5EF4-FFF2-40B4-BE49-F238E27FC236}">
                <a16:creationId xmlns:a16="http://schemas.microsoft.com/office/drawing/2014/main" id="{E71473D0-3ABF-8F27-AF00-EE1475BEEF3F}"/>
              </a:ext>
            </a:extLst>
          </p:cNvPr>
          <p:cNvPicPr>
            <a:picLocks noChangeAspect="1"/>
          </p:cNvPicPr>
          <p:nvPr userDrawn="1"/>
        </p:nvPicPr>
        <p:blipFill rotWithShape="1">
          <a:blip r:embed="rId4" cstate="print">
            <a:extLst>
              <a:ext uri="{28A0092B-C50C-407E-A947-70E740481C1C}">
                <a14:useLocalDpi xmlns:a14="http://schemas.microsoft.com/office/drawing/2010/main"/>
              </a:ext>
            </a:extLst>
          </a:blip>
          <a:srcRect/>
          <a:stretch/>
        </p:blipFill>
        <p:spPr>
          <a:xfrm>
            <a:off x="-1" y="3325922"/>
            <a:ext cx="12192000" cy="2740503"/>
          </a:xfrm>
          <a:prstGeom prst="rect">
            <a:avLst/>
          </a:prstGeom>
        </p:spPr>
      </p:pic>
      <p:cxnSp>
        <p:nvCxnSpPr>
          <p:cNvPr id="16" name="Straight Connector 15">
            <a:extLst>
              <a:ext uri="{FF2B5EF4-FFF2-40B4-BE49-F238E27FC236}">
                <a16:creationId xmlns:a16="http://schemas.microsoft.com/office/drawing/2014/main" id="{E31FE07F-A114-9CD0-EC6F-F0CCD0FC194D}"/>
              </a:ext>
            </a:extLst>
          </p:cNvPr>
          <p:cNvCxnSpPr>
            <a:cxnSpLocks/>
          </p:cNvCxnSpPr>
          <p:nvPr userDrawn="1"/>
        </p:nvCxnSpPr>
        <p:spPr>
          <a:xfrm flipV="1">
            <a:off x="321807" y="0"/>
            <a:ext cx="0" cy="4889938"/>
          </a:xfrm>
          <a:prstGeom prst="line">
            <a:avLst/>
          </a:prstGeom>
          <a:ln w="19050">
            <a:solidFill>
              <a:srgbClr val="BCD727"/>
            </a:solidFill>
          </a:ln>
        </p:spPr>
        <p:style>
          <a:lnRef idx="1">
            <a:schemeClr val="accent1"/>
          </a:lnRef>
          <a:fillRef idx="0">
            <a:schemeClr val="accent1"/>
          </a:fillRef>
          <a:effectRef idx="0">
            <a:schemeClr val="accent1"/>
          </a:effectRef>
          <a:fontRef idx="minor">
            <a:schemeClr val="tx1"/>
          </a:fontRef>
        </p:style>
      </p:cxnSp>
      <p:pic>
        <p:nvPicPr>
          <p:cNvPr id="15" name="Graphic 14">
            <a:extLst>
              <a:ext uri="{FF2B5EF4-FFF2-40B4-BE49-F238E27FC236}">
                <a16:creationId xmlns:a16="http://schemas.microsoft.com/office/drawing/2014/main" id="{368CB6E9-130A-3E25-C43E-93201A881814}"/>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 y="4815871"/>
            <a:ext cx="12192000" cy="2079659"/>
          </a:xfrm>
          <a:prstGeom prst="rect">
            <a:avLst/>
          </a:prstGeom>
        </p:spPr>
      </p:pic>
      <p:sp>
        <p:nvSpPr>
          <p:cNvPr id="2" name="Title 1">
            <a:extLst>
              <a:ext uri="{FF2B5EF4-FFF2-40B4-BE49-F238E27FC236}">
                <a16:creationId xmlns:a16="http://schemas.microsoft.com/office/drawing/2014/main" id="{846AB842-A243-96A6-F07C-E6AF7C1AD30A}"/>
              </a:ext>
            </a:extLst>
          </p:cNvPr>
          <p:cNvSpPr txBox="1">
            <a:spLocks/>
          </p:cNvSpPr>
          <p:nvPr userDrawn="1"/>
        </p:nvSpPr>
        <p:spPr>
          <a:xfrm>
            <a:off x="4591099" y="6412708"/>
            <a:ext cx="3009803" cy="252535"/>
          </a:xfrm>
        </p:spPr>
        <p:txBody>
          <a:bodyPr lIns="91440" tIns="45720" rIns="91440" bIns="45720"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b="0" i="0">
                <a:solidFill>
                  <a:schemeClr val="bg1"/>
                </a:solidFill>
                <a:latin typeface="Proxima Nova Rg" panose="02000506030000020004" pitchFamily="2" charset="0"/>
              </a:rPr>
              <a:t>There’s always a better way</a:t>
            </a:r>
            <a:endParaRPr lang="en-ZA" sz="1600" b="0" i="0">
              <a:solidFill>
                <a:schemeClr val="bg1"/>
              </a:solidFill>
              <a:latin typeface="Proxima Nova Rg" panose="02000506030000020004" pitchFamily="2" charset="0"/>
            </a:endParaRPr>
          </a:p>
        </p:txBody>
      </p:sp>
    </p:spTree>
    <p:extLst>
      <p:ext uri="{BB962C8B-B14F-4D97-AF65-F5344CB8AC3E}">
        <p14:creationId xmlns:p14="http://schemas.microsoft.com/office/powerpoint/2010/main" val="470687262"/>
      </p:ext>
    </p:extLst>
  </p:cSld>
  <p:clrMap bg1="lt1" tx1="dk1" bg2="lt2" tx2="dk2" accent1="accent1" accent2="accent2" accent3="accent3" accent4="accent4" accent5="accent5" accent6="accent6" hlink="hlink" folHlink="folHlink"/>
  <p:sldLayoutIdLst>
    <p:sldLayoutId id="2147483651" r:id="rId1"/>
    <p:sldLayoutId id="2147483744"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60647524"/>
      </p:ext>
    </p:extLst>
  </p:cSld>
  <p:clrMap bg1="lt1" tx1="dk1" bg2="lt2" tx2="dk2" accent1="accent1" accent2="accent2" accent3="accent3" accent4="accent4" accent5="accent5" accent6="accent6" hlink="hlink" folHlink="folHlink"/>
  <p:sldLayoutIdLst>
    <p:sldLayoutId id="2147483766" r:id="rId1"/>
    <p:sldLayoutId id="2147483788" r:id="rId2"/>
    <p:sldLayoutId id="2147483789" r:id="rId3"/>
    <p:sldLayoutId id="2147483649" r:id="rId4"/>
    <p:sldLayoutId id="2147483790"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43496DB-ABD2-934D-276B-70D3F8F95E28}"/>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10520038" y="240458"/>
            <a:ext cx="1430893" cy="465756"/>
          </a:xfrm>
          <a:prstGeom prst="rect">
            <a:avLst/>
          </a:prstGeom>
        </p:spPr>
      </p:pic>
    </p:spTree>
    <p:extLst>
      <p:ext uri="{BB962C8B-B14F-4D97-AF65-F5344CB8AC3E}">
        <p14:creationId xmlns:p14="http://schemas.microsoft.com/office/powerpoint/2010/main" val="4065848158"/>
      </p:ext>
    </p:extLst>
  </p:cSld>
  <p:clrMap bg1="lt1" tx1="dk1" bg2="lt2" tx2="dk2" accent1="accent1" accent2="accent2" accent3="accent3" accent4="accent4" accent5="accent5" accent6="accent6" hlink="hlink" folHlink="folHlink"/>
  <p:sldLayoutIdLst>
    <p:sldLayoutId id="2147483803" r:id="rId1"/>
    <p:sldLayoutId id="2147483806"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15:clr>
            <a:srgbClr val="F26B43"/>
          </p15:clr>
        </p15:guide>
        <p15:guide id="2" pos="7680">
          <p15:clr>
            <a:srgbClr val="F26B43"/>
          </p15:clr>
        </p15:guide>
        <p15:guide id="3" pos="216">
          <p15:clr>
            <a:srgbClr val="F26B43"/>
          </p15:clr>
        </p15:guide>
        <p15:guide id="4" pos="561">
          <p15:clr>
            <a:srgbClr val="F26B43"/>
          </p15:clr>
        </p15:guide>
        <p15:guide id="5" pos="906">
          <p15:clr>
            <a:srgbClr val="F26B43"/>
          </p15:clr>
        </p15:guide>
        <p15:guide id="6" pos="1251">
          <p15:clr>
            <a:srgbClr val="F26B43"/>
          </p15:clr>
        </p15:guide>
        <p15:guide id="7" pos="1596">
          <p15:clr>
            <a:srgbClr val="F26B43"/>
          </p15:clr>
        </p15:guide>
        <p15:guide id="8" pos="1941">
          <p15:clr>
            <a:srgbClr val="F26B43"/>
          </p15:clr>
        </p15:guide>
        <p15:guide id="9" pos="2286">
          <p15:clr>
            <a:srgbClr val="F26B43"/>
          </p15:clr>
        </p15:guide>
        <p15:guide id="10" pos="2632">
          <p15:clr>
            <a:srgbClr val="F26B43"/>
          </p15:clr>
        </p15:guide>
        <p15:guide id="11" pos="2977">
          <p15:clr>
            <a:srgbClr val="F26B43"/>
          </p15:clr>
        </p15:guide>
        <p15:guide id="12" pos="3322">
          <p15:clr>
            <a:srgbClr val="F26B43"/>
          </p15:clr>
        </p15:guide>
        <p15:guide id="13" pos="3667">
          <p15:clr>
            <a:srgbClr val="F26B43"/>
          </p15:clr>
        </p15:guide>
        <p15:guide id="14" pos="4012">
          <p15:clr>
            <a:srgbClr val="F26B43"/>
          </p15:clr>
        </p15:guide>
        <p15:guide id="15" pos="4357">
          <p15:clr>
            <a:srgbClr val="F26B43"/>
          </p15:clr>
        </p15:guide>
        <p15:guide id="16" pos="4702">
          <p15:clr>
            <a:srgbClr val="F26B43"/>
          </p15:clr>
        </p15:guide>
        <p15:guide id="17" pos="5048">
          <p15:clr>
            <a:srgbClr val="F26B43"/>
          </p15:clr>
        </p15:guide>
        <p15:guide id="18" pos="5393">
          <p15:clr>
            <a:srgbClr val="F26B43"/>
          </p15:clr>
        </p15:guide>
        <p15:guide id="19" pos="5738">
          <p15:clr>
            <a:srgbClr val="F26B43"/>
          </p15:clr>
        </p15:guide>
        <p15:guide id="20" pos="6083">
          <p15:clr>
            <a:srgbClr val="F26B43"/>
          </p15:clr>
        </p15:guide>
        <p15:guide id="21" pos="6428">
          <p15:clr>
            <a:srgbClr val="F26B43"/>
          </p15:clr>
        </p15:guide>
        <p15:guide id="22" pos="6773">
          <p15:clr>
            <a:srgbClr val="F26B43"/>
          </p15:clr>
        </p15:guide>
        <p15:guide id="23" pos="7118">
          <p15:clr>
            <a:srgbClr val="F26B43"/>
          </p15:clr>
        </p15:guide>
        <p15:guide id="24" pos="7464">
          <p15:clr>
            <a:srgbClr val="F26B43"/>
          </p15:clr>
        </p15:guide>
        <p15:guide id="25" orient="horz">
          <p15:clr>
            <a:srgbClr val="F26B43"/>
          </p15:clr>
        </p15:guide>
        <p15:guide id="26" orient="horz" pos="4320">
          <p15:clr>
            <a:srgbClr val="F26B43"/>
          </p15:clr>
        </p15:guide>
        <p15:guide id="27" orient="horz" pos="144">
          <p15:clr>
            <a:srgbClr val="F26B43"/>
          </p15:clr>
        </p15:guide>
        <p15:guide id="28" orient="horz" pos="480">
          <p15:clr>
            <a:srgbClr val="F26B43"/>
          </p15:clr>
        </p15:guide>
        <p15:guide id="29" orient="horz" pos="816">
          <p15:clr>
            <a:srgbClr val="F26B43"/>
          </p15:clr>
        </p15:guide>
        <p15:guide id="30" orient="horz" pos="1152">
          <p15:clr>
            <a:srgbClr val="F26B43"/>
          </p15:clr>
        </p15:guide>
        <p15:guide id="31" orient="horz" pos="1488">
          <p15:clr>
            <a:srgbClr val="F26B43"/>
          </p15:clr>
        </p15:guide>
        <p15:guide id="32" orient="horz" pos="1824">
          <p15:clr>
            <a:srgbClr val="F26B43"/>
          </p15:clr>
        </p15:guide>
        <p15:guide id="33" orient="horz" pos="2160">
          <p15:clr>
            <a:srgbClr val="F26B43"/>
          </p15:clr>
        </p15:guide>
        <p15:guide id="34" orient="horz" pos="2496">
          <p15:clr>
            <a:srgbClr val="F26B43"/>
          </p15:clr>
        </p15:guide>
        <p15:guide id="35" orient="horz" pos="2832">
          <p15:clr>
            <a:srgbClr val="F26B43"/>
          </p15:clr>
        </p15:guide>
        <p15:guide id="36" orient="horz" pos="3168">
          <p15:clr>
            <a:srgbClr val="F26B43"/>
          </p15:clr>
        </p15:guide>
        <p15:guide id="37" orient="horz" pos="3504">
          <p15:clr>
            <a:srgbClr val="F26B43"/>
          </p15:clr>
        </p15:guide>
        <p15:guide id="38" orient="horz" pos="3840">
          <p15:clr>
            <a:srgbClr val="F26B43"/>
          </p15:clr>
        </p15:guide>
        <p15:guide id="39" orient="horz" pos="4176">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08AACA-BAF4-9E8B-E313-64C03F2C8BEF}"/>
              </a:ext>
            </a:extLst>
          </p:cNvPr>
          <p:cNvSpPr txBox="1">
            <a:spLocks/>
          </p:cNvSpPr>
          <p:nvPr userDrawn="1"/>
        </p:nvSpPr>
        <p:spPr>
          <a:xfrm>
            <a:off x="2646926" y="6135613"/>
            <a:ext cx="6781800" cy="608621"/>
          </a:xfrm>
        </p:spPr>
        <p:txBody>
          <a:bodyPr lIns="91440" tIns="45720" rIns="91440" bIns="45720" anchor="b"/>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b="0" i="0">
                <a:solidFill>
                  <a:schemeClr val="bg1"/>
                </a:solidFill>
                <a:latin typeface="Proxima Nova Rg" panose="02000506030000020004" pitchFamily="2" charset="0"/>
              </a:rPr>
              <a:t>There’s always a better way</a:t>
            </a:r>
            <a:endParaRPr lang="en-ZA" sz="2400" b="0" i="0">
              <a:solidFill>
                <a:schemeClr val="bg1"/>
              </a:solidFill>
              <a:latin typeface="Proxima Nova Rg" panose="02000506030000020004" pitchFamily="2" charset="0"/>
            </a:endParaRPr>
          </a:p>
        </p:txBody>
      </p:sp>
      <p:pic>
        <p:nvPicPr>
          <p:cNvPr id="7" name="Graphic 6">
            <a:extLst>
              <a:ext uri="{FF2B5EF4-FFF2-40B4-BE49-F238E27FC236}">
                <a16:creationId xmlns:a16="http://schemas.microsoft.com/office/drawing/2014/main" id="{9C08B25A-4D32-F34B-5D0E-029668E2DABF}"/>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0" y="4813991"/>
            <a:ext cx="12192000" cy="2079659"/>
          </a:xfrm>
          <a:prstGeom prst="rect">
            <a:avLst/>
          </a:prstGeom>
        </p:spPr>
      </p:pic>
      <p:sp>
        <p:nvSpPr>
          <p:cNvPr id="8" name="Title 1">
            <a:extLst>
              <a:ext uri="{FF2B5EF4-FFF2-40B4-BE49-F238E27FC236}">
                <a16:creationId xmlns:a16="http://schemas.microsoft.com/office/drawing/2014/main" id="{3E301D81-06D4-92D0-E1F6-840BAAE3F8B0}"/>
              </a:ext>
            </a:extLst>
          </p:cNvPr>
          <p:cNvSpPr txBox="1">
            <a:spLocks/>
          </p:cNvSpPr>
          <p:nvPr userDrawn="1"/>
        </p:nvSpPr>
        <p:spPr>
          <a:xfrm>
            <a:off x="4591099" y="6412708"/>
            <a:ext cx="3009803" cy="252535"/>
          </a:xfrm>
        </p:spPr>
        <p:txBody>
          <a:bodyPr lIns="91440" tIns="45720" rIns="91440" bIns="45720"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b="0" i="0">
                <a:solidFill>
                  <a:schemeClr val="bg1"/>
                </a:solidFill>
                <a:latin typeface="Proxima Nova Rg" panose="02000506030000020004" pitchFamily="2" charset="0"/>
              </a:rPr>
              <a:t>There’s always a better way</a:t>
            </a:r>
            <a:endParaRPr lang="en-ZA" sz="1600" b="0" i="0">
              <a:solidFill>
                <a:schemeClr val="bg1"/>
              </a:solidFill>
              <a:latin typeface="Proxima Nova Rg" panose="02000506030000020004" pitchFamily="2" charset="0"/>
            </a:endParaRPr>
          </a:p>
        </p:txBody>
      </p:sp>
      <p:pic>
        <p:nvPicPr>
          <p:cNvPr id="3" name="Picture 2">
            <a:extLst>
              <a:ext uri="{FF2B5EF4-FFF2-40B4-BE49-F238E27FC236}">
                <a16:creationId xmlns:a16="http://schemas.microsoft.com/office/drawing/2014/main" id="{9FB2E33F-3FB3-9F1E-67C2-BF14C9ABCC7E}"/>
              </a:ext>
            </a:extLst>
          </p:cNvPr>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10520038" y="240458"/>
            <a:ext cx="1430893" cy="465756"/>
          </a:xfrm>
          <a:prstGeom prst="rect">
            <a:avLst/>
          </a:prstGeom>
        </p:spPr>
      </p:pic>
      <p:cxnSp>
        <p:nvCxnSpPr>
          <p:cNvPr id="9" name="Straight Connector 8">
            <a:extLst>
              <a:ext uri="{FF2B5EF4-FFF2-40B4-BE49-F238E27FC236}">
                <a16:creationId xmlns:a16="http://schemas.microsoft.com/office/drawing/2014/main" id="{98CBD335-4FF6-3FAF-2E0B-02A4835B6F75}"/>
              </a:ext>
            </a:extLst>
          </p:cNvPr>
          <p:cNvCxnSpPr>
            <a:cxnSpLocks/>
          </p:cNvCxnSpPr>
          <p:nvPr userDrawn="1"/>
        </p:nvCxnSpPr>
        <p:spPr>
          <a:xfrm flipV="1">
            <a:off x="321807" y="0"/>
            <a:ext cx="0" cy="4889938"/>
          </a:xfrm>
          <a:prstGeom prst="line">
            <a:avLst/>
          </a:prstGeom>
          <a:ln w="19050">
            <a:solidFill>
              <a:srgbClr val="BCD72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66300725"/>
      </p:ext>
    </p:extLst>
  </p:cSld>
  <p:clrMap bg1="lt1" tx1="dk1" bg2="lt2" tx2="dk2" accent1="accent1" accent2="accent2" accent3="accent3" accent4="accent4" accent5="accent5" accent6="accent6" hlink="hlink" folHlink="folHlink"/>
  <p:sldLayoutIdLst>
    <p:sldLayoutId id="2147483680" r:id="rId1"/>
    <p:sldLayoutId id="2147483681"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 name="Picture 2" descr="Open Box City Skyline">
            <a:extLst>
              <a:ext uri="{FF2B5EF4-FFF2-40B4-BE49-F238E27FC236}">
                <a16:creationId xmlns:a16="http://schemas.microsoft.com/office/drawing/2014/main" id="{0F532293-C621-9FBE-3A3C-B53105E8E895}"/>
              </a:ext>
            </a:extLst>
          </p:cNvPr>
          <p:cNvPicPr>
            <a:picLocks noChangeAspect="1"/>
          </p:cNvPicPr>
          <p:nvPr userDrawn="1"/>
        </p:nvPicPr>
        <p:blipFill rotWithShape="1">
          <a:blip r:embed="rId8" cstate="print">
            <a:alphaModFix amt="70000"/>
            <a:extLst>
              <a:ext uri="{28A0092B-C50C-407E-A947-70E740481C1C}">
                <a14:useLocalDpi xmlns:a14="http://schemas.microsoft.com/office/drawing/2010/main"/>
              </a:ext>
            </a:extLst>
          </a:blip>
          <a:srcRect/>
          <a:stretch/>
        </p:blipFill>
        <p:spPr>
          <a:xfrm>
            <a:off x="-1" y="4133969"/>
            <a:ext cx="12204000" cy="2743200"/>
          </a:xfrm>
          <a:prstGeom prst="rect">
            <a:avLst/>
          </a:prstGeom>
        </p:spPr>
      </p:pic>
    </p:spTree>
    <p:extLst>
      <p:ext uri="{BB962C8B-B14F-4D97-AF65-F5344CB8AC3E}">
        <p14:creationId xmlns:p14="http://schemas.microsoft.com/office/powerpoint/2010/main" val="2600400485"/>
      </p:ext>
    </p:extLst>
  </p:cSld>
  <p:clrMap bg1="lt1" tx1="dk1" bg2="lt2" tx2="dk2" accent1="accent1" accent2="accent2" accent3="accent3" accent4="accent4" accent5="accent5" accent6="accent6" hlink="hlink" folHlink="folHlink"/>
  <p:sldLayoutIdLst>
    <p:sldLayoutId id="2147483759" r:id="rId1"/>
    <p:sldLayoutId id="2147483760" r:id="rId2"/>
    <p:sldLayoutId id="2147483761" r:id="rId3"/>
    <p:sldLayoutId id="2147483762" r:id="rId4"/>
    <p:sldLayoutId id="2147483763" r:id="rId5"/>
    <p:sldLayoutId id="2147483764" r:id="rId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43496DB-ABD2-934D-276B-70D3F8F95E28}"/>
              </a:ext>
            </a:extLst>
          </p:cNvPr>
          <p:cNvPicPr>
            <a:picLocks noChangeAspect="1"/>
          </p:cNvPicPr>
          <p:nvPr userDrawn="1"/>
        </p:nvPicPr>
        <p:blipFill>
          <a:blip r:embed="rId7" cstate="print">
            <a:extLst>
              <a:ext uri="{28A0092B-C50C-407E-A947-70E740481C1C}">
                <a14:useLocalDpi xmlns:a14="http://schemas.microsoft.com/office/drawing/2010/main"/>
              </a:ext>
            </a:extLst>
          </a:blip>
          <a:stretch>
            <a:fillRect/>
          </a:stretch>
        </p:blipFill>
        <p:spPr>
          <a:xfrm>
            <a:off x="10520038" y="240458"/>
            <a:ext cx="1430893" cy="465756"/>
          </a:xfrm>
          <a:prstGeom prst="rect">
            <a:avLst/>
          </a:prstGeom>
        </p:spPr>
      </p:pic>
      <p:sp>
        <p:nvSpPr>
          <p:cNvPr id="6" name="Rounded Rectangle 2">
            <a:extLst>
              <a:ext uri="{FF2B5EF4-FFF2-40B4-BE49-F238E27FC236}">
                <a16:creationId xmlns:a16="http://schemas.microsoft.com/office/drawing/2014/main" id="{AEA0DB49-07C3-7054-35E2-F1D0ED628D08}"/>
              </a:ext>
            </a:extLst>
          </p:cNvPr>
          <p:cNvSpPr/>
          <p:nvPr userDrawn="1"/>
        </p:nvSpPr>
        <p:spPr>
          <a:xfrm>
            <a:off x="318632" y="-1261872"/>
            <a:ext cx="13109491" cy="7815070"/>
          </a:xfrm>
          <a:prstGeom prst="roundRect">
            <a:avLst/>
          </a:prstGeom>
          <a:noFill/>
          <a:ln w="19050">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roxima Nova Lt" panose="02000506030000020004" pitchFamily="50" charset="0"/>
              <a:ea typeface="+mn-ea"/>
              <a:cs typeface="+mn-cs"/>
            </a:endParaRPr>
          </a:p>
        </p:txBody>
      </p:sp>
    </p:spTree>
    <p:extLst>
      <p:ext uri="{BB962C8B-B14F-4D97-AF65-F5344CB8AC3E}">
        <p14:creationId xmlns:p14="http://schemas.microsoft.com/office/powerpoint/2010/main" val="2462028666"/>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719" r:id="rId3"/>
    <p:sldLayoutId id="2147483697" r:id="rId4"/>
    <p:sldLayoutId id="2147483720"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userDrawn="1">
          <p15:clr>
            <a:srgbClr val="F26B43"/>
          </p15:clr>
        </p15:guide>
        <p15:guide id="2" pos="7680" userDrawn="1">
          <p15:clr>
            <a:srgbClr val="F26B43"/>
          </p15:clr>
        </p15:guide>
        <p15:guide id="3" pos="216" userDrawn="1">
          <p15:clr>
            <a:srgbClr val="F26B43"/>
          </p15:clr>
        </p15:guide>
        <p15:guide id="4" pos="561" userDrawn="1">
          <p15:clr>
            <a:srgbClr val="F26B43"/>
          </p15:clr>
        </p15:guide>
        <p15:guide id="5" pos="906" userDrawn="1">
          <p15:clr>
            <a:srgbClr val="F26B43"/>
          </p15:clr>
        </p15:guide>
        <p15:guide id="6" pos="1251" userDrawn="1">
          <p15:clr>
            <a:srgbClr val="F26B43"/>
          </p15:clr>
        </p15:guide>
        <p15:guide id="7" pos="1596" userDrawn="1">
          <p15:clr>
            <a:srgbClr val="F26B43"/>
          </p15:clr>
        </p15:guide>
        <p15:guide id="8" pos="1941" userDrawn="1">
          <p15:clr>
            <a:srgbClr val="F26B43"/>
          </p15:clr>
        </p15:guide>
        <p15:guide id="9" pos="2286" userDrawn="1">
          <p15:clr>
            <a:srgbClr val="F26B43"/>
          </p15:clr>
        </p15:guide>
        <p15:guide id="10" pos="2632" userDrawn="1">
          <p15:clr>
            <a:srgbClr val="F26B43"/>
          </p15:clr>
        </p15:guide>
        <p15:guide id="11" pos="2977" userDrawn="1">
          <p15:clr>
            <a:srgbClr val="F26B43"/>
          </p15:clr>
        </p15:guide>
        <p15:guide id="12" pos="3322" userDrawn="1">
          <p15:clr>
            <a:srgbClr val="F26B43"/>
          </p15:clr>
        </p15:guide>
        <p15:guide id="13" pos="3667" userDrawn="1">
          <p15:clr>
            <a:srgbClr val="F26B43"/>
          </p15:clr>
        </p15:guide>
        <p15:guide id="14" pos="4012" userDrawn="1">
          <p15:clr>
            <a:srgbClr val="F26B43"/>
          </p15:clr>
        </p15:guide>
        <p15:guide id="15" pos="4357" userDrawn="1">
          <p15:clr>
            <a:srgbClr val="F26B43"/>
          </p15:clr>
        </p15:guide>
        <p15:guide id="16" pos="4702" userDrawn="1">
          <p15:clr>
            <a:srgbClr val="F26B43"/>
          </p15:clr>
        </p15:guide>
        <p15:guide id="17" pos="5048" userDrawn="1">
          <p15:clr>
            <a:srgbClr val="F26B43"/>
          </p15:clr>
        </p15:guide>
        <p15:guide id="18" pos="5393" userDrawn="1">
          <p15:clr>
            <a:srgbClr val="F26B43"/>
          </p15:clr>
        </p15:guide>
        <p15:guide id="19" pos="5738" userDrawn="1">
          <p15:clr>
            <a:srgbClr val="F26B43"/>
          </p15:clr>
        </p15:guide>
        <p15:guide id="20" pos="6083" userDrawn="1">
          <p15:clr>
            <a:srgbClr val="F26B43"/>
          </p15:clr>
        </p15:guide>
        <p15:guide id="21" pos="6428" userDrawn="1">
          <p15:clr>
            <a:srgbClr val="F26B43"/>
          </p15:clr>
        </p15:guide>
        <p15:guide id="22" pos="6773" userDrawn="1">
          <p15:clr>
            <a:srgbClr val="F26B43"/>
          </p15:clr>
        </p15:guide>
        <p15:guide id="23" pos="7118" userDrawn="1">
          <p15:clr>
            <a:srgbClr val="F26B43"/>
          </p15:clr>
        </p15:guide>
        <p15:guide id="24" pos="7464" userDrawn="1">
          <p15:clr>
            <a:srgbClr val="F26B43"/>
          </p15:clr>
        </p15:guide>
        <p15:guide id="25" orient="horz" userDrawn="1">
          <p15:clr>
            <a:srgbClr val="F26B43"/>
          </p15:clr>
        </p15:guide>
        <p15:guide id="26" orient="horz" pos="4320" userDrawn="1">
          <p15:clr>
            <a:srgbClr val="F26B43"/>
          </p15:clr>
        </p15:guide>
        <p15:guide id="27" orient="horz" pos="144" userDrawn="1">
          <p15:clr>
            <a:srgbClr val="F26B43"/>
          </p15:clr>
        </p15:guide>
        <p15:guide id="28" orient="horz" pos="480" userDrawn="1">
          <p15:clr>
            <a:srgbClr val="F26B43"/>
          </p15:clr>
        </p15:guide>
        <p15:guide id="29" orient="horz" pos="816" userDrawn="1">
          <p15:clr>
            <a:srgbClr val="F26B43"/>
          </p15:clr>
        </p15:guide>
        <p15:guide id="30" orient="horz" pos="1152" userDrawn="1">
          <p15:clr>
            <a:srgbClr val="F26B43"/>
          </p15:clr>
        </p15:guide>
        <p15:guide id="31" orient="horz" pos="1488" userDrawn="1">
          <p15:clr>
            <a:srgbClr val="F26B43"/>
          </p15:clr>
        </p15:guide>
        <p15:guide id="32" orient="horz" pos="1824" userDrawn="1">
          <p15:clr>
            <a:srgbClr val="F26B43"/>
          </p15:clr>
        </p15:guide>
        <p15:guide id="33" orient="horz" pos="2160" userDrawn="1">
          <p15:clr>
            <a:srgbClr val="F26B43"/>
          </p15:clr>
        </p15:guide>
        <p15:guide id="34" orient="horz" pos="2496" userDrawn="1">
          <p15:clr>
            <a:srgbClr val="F26B43"/>
          </p15:clr>
        </p15:guide>
        <p15:guide id="35" orient="horz" pos="2832" userDrawn="1">
          <p15:clr>
            <a:srgbClr val="F26B43"/>
          </p15:clr>
        </p15:guide>
        <p15:guide id="36" orient="horz" pos="3168" userDrawn="1">
          <p15:clr>
            <a:srgbClr val="F26B43"/>
          </p15:clr>
        </p15:guide>
        <p15:guide id="37" orient="horz" pos="3504" userDrawn="1">
          <p15:clr>
            <a:srgbClr val="F26B43"/>
          </p15:clr>
        </p15:guide>
        <p15:guide id="38" orient="horz" pos="3840" userDrawn="1">
          <p15:clr>
            <a:srgbClr val="F26B43"/>
          </p15:clr>
        </p15:guide>
        <p15:guide id="39" orient="horz" pos="4176" userDrawn="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43496DB-ABD2-934D-276B-70D3F8F95E28}"/>
              </a:ext>
            </a:extLst>
          </p:cNvPr>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10520038" y="240458"/>
            <a:ext cx="1430893" cy="465756"/>
          </a:xfrm>
          <a:prstGeom prst="rect">
            <a:avLst/>
          </a:prstGeom>
        </p:spPr>
      </p:pic>
    </p:spTree>
    <p:extLst>
      <p:ext uri="{BB962C8B-B14F-4D97-AF65-F5344CB8AC3E}">
        <p14:creationId xmlns:p14="http://schemas.microsoft.com/office/powerpoint/2010/main" val="2547585027"/>
      </p:ext>
    </p:extLst>
  </p:cSld>
  <p:clrMap bg1="lt1" tx1="dk1" bg2="lt2" tx2="dk2" accent1="accent1" accent2="accent2" accent3="accent3" accent4="accent4" accent5="accent5" accent6="accent6" hlink="hlink" folHlink="folHlink"/>
  <p:sldLayoutIdLst>
    <p:sldLayoutId id="2147483797" r:id="rId1"/>
    <p:sldLayoutId id="2147483798" r:id="rId2"/>
    <p:sldLayoutId id="2147483799" r:id="rId3"/>
    <p:sldLayoutId id="2147483800"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15:clr>
            <a:srgbClr val="F26B43"/>
          </p15:clr>
        </p15:guide>
        <p15:guide id="2" pos="7680">
          <p15:clr>
            <a:srgbClr val="F26B43"/>
          </p15:clr>
        </p15:guide>
        <p15:guide id="3" pos="216">
          <p15:clr>
            <a:srgbClr val="F26B43"/>
          </p15:clr>
        </p15:guide>
        <p15:guide id="4" pos="561">
          <p15:clr>
            <a:srgbClr val="F26B43"/>
          </p15:clr>
        </p15:guide>
        <p15:guide id="5" pos="906">
          <p15:clr>
            <a:srgbClr val="F26B43"/>
          </p15:clr>
        </p15:guide>
        <p15:guide id="6" pos="1251">
          <p15:clr>
            <a:srgbClr val="F26B43"/>
          </p15:clr>
        </p15:guide>
        <p15:guide id="7" pos="1596">
          <p15:clr>
            <a:srgbClr val="F26B43"/>
          </p15:clr>
        </p15:guide>
        <p15:guide id="8" pos="1941">
          <p15:clr>
            <a:srgbClr val="F26B43"/>
          </p15:clr>
        </p15:guide>
        <p15:guide id="9" pos="2286">
          <p15:clr>
            <a:srgbClr val="F26B43"/>
          </p15:clr>
        </p15:guide>
        <p15:guide id="10" pos="2632">
          <p15:clr>
            <a:srgbClr val="F26B43"/>
          </p15:clr>
        </p15:guide>
        <p15:guide id="11" pos="2977">
          <p15:clr>
            <a:srgbClr val="F26B43"/>
          </p15:clr>
        </p15:guide>
        <p15:guide id="12" pos="3322">
          <p15:clr>
            <a:srgbClr val="F26B43"/>
          </p15:clr>
        </p15:guide>
        <p15:guide id="13" pos="3667">
          <p15:clr>
            <a:srgbClr val="F26B43"/>
          </p15:clr>
        </p15:guide>
        <p15:guide id="14" pos="4012">
          <p15:clr>
            <a:srgbClr val="F26B43"/>
          </p15:clr>
        </p15:guide>
        <p15:guide id="15" pos="4357">
          <p15:clr>
            <a:srgbClr val="F26B43"/>
          </p15:clr>
        </p15:guide>
        <p15:guide id="16" pos="4702">
          <p15:clr>
            <a:srgbClr val="F26B43"/>
          </p15:clr>
        </p15:guide>
        <p15:guide id="17" pos="5048">
          <p15:clr>
            <a:srgbClr val="F26B43"/>
          </p15:clr>
        </p15:guide>
        <p15:guide id="18" pos="5393">
          <p15:clr>
            <a:srgbClr val="F26B43"/>
          </p15:clr>
        </p15:guide>
        <p15:guide id="19" pos="5738">
          <p15:clr>
            <a:srgbClr val="F26B43"/>
          </p15:clr>
        </p15:guide>
        <p15:guide id="20" pos="6083">
          <p15:clr>
            <a:srgbClr val="F26B43"/>
          </p15:clr>
        </p15:guide>
        <p15:guide id="21" pos="6428">
          <p15:clr>
            <a:srgbClr val="F26B43"/>
          </p15:clr>
        </p15:guide>
        <p15:guide id="22" pos="6773">
          <p15:clr>
            <a:srgbClr val="F26B43"/>
          </p15:clr>
        </p15:guide>
        <p15:guide id="23" pos="7118">
          <p15:clr>
            <a:srgbClr val="F26B43"/>
          </p15:clr>
        </p15:guide>
        <p15:guide id="24" pos="7464">
          <p15:clr>
            <a:srgbClr val="F26B43"/>
          </p15:clr>
        </p15:guide>
        <p15:guide id="25" orient="horz">
          <p15:clr>
            <a:srgbClr val="F26B43"/>
          </p15:clr>
        </p15:guide>
        <p15:guide id="26" orient="horz" pos="4320">
          <p15:clr>
            <a:srgbClr val="F26B43"/>
          </p15:clr>
        </p15:guide>
        <p15:guide id="27" orient="horz" pos="144">
          <p15:clr>
            <a:srgbClr val="F26B43"/>
          </p15:clr>
        </p15:guide>
        <p15:guide id="28" orient="horz" pos="480">
          <p15:clr>
            <a:srgbClr val="F26B43"/>
          </p15:clr>
        </p15:guide>
        <p15:guide id="29" orient="horz" pos="816">
          <p15:clr>
            <a:srgbClr val="F26B43"/>
          </p15:clr>
        </p15:guide>
        <p15:guide id="30" orient="horz" pos="1152">
          <p15:clr>
            <a:srgbClr val="F26B43"/>
          </p15:clr>
        </p15:guide>
        <p15:guide id="31" orient="horz" pos="1488">
          <p15:clr>
            <a:srgbClr val="F26B43"/>
          </p15:clr>
        </p15:guide>
        <p15:guide id="32" orient="horz" pos="1824">
          <p15:clr>
            <a:srgbClr val="F26B43"/>
          </p15:clr>
        </p15:guide>
        <p15:guide id="33" orient="horz" pos="2160">
          <p15:clr>
            <a:srgbClr val="F26B43"/>
          </p15:clr>
        </p15:guide>
        <p15:guide id="34" orient="horz" pos="2496">
          <p15:clr>
            <a:srgbClr val="F26B43"/>
          </p15:clr>
        </p15:guide>
        <p15:guide id="35" orient="horz" pos="2832">
          <p15:clr>
            <a:srgbClr val="F26B43"/>
          </p15:clr>
        </p15:guide>
        <p15:guide id="36" orient="horz" pos="3168">
          <p15:clr>
            <a:srgbClr val="F26B43"/>
          </p15:clr>
        </p15:guide>
        <p15:guide id="37" orient="horz" pos="3504">
          <p15:clr>
            <a:srgbClr val="F26B43"/>
          </p15:clr>
        </p15:guide>
        <p15:guide id="38" orient="horz" pos="3840">
          <p15:clr>
            <a:srgbClr val="F26B43"/>
          </p15:clr>
        </p15:guide>
        <p15:guide id="39" orient="horz" pos="4176">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6B237EA-C2BE-66F0-56DD-044417078A3E}"/>
              </a:ext>
            </a:extLst>
          </p:cNvPr>
          <p:cNvSpPr txBox="1">
            <a:spLocks/>
          </p:cNvSpPr>
          <p:nvPr userDrawn="1"/>
        </p:nvSpPr>
        <p:spPr>
          <a:xfrm>
            <a:off x="2646926" y="6135613"/>
            <a:ext cx="6781800" cy="608621"/>
          </a:xfrm>
        </p:spPr>
        <p:txBody>
          <a:bodyPr lIns="91440" tIns="45720" rIns="91440" bIns="45720" anchor="b"/>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b="0" i="0">
                <a:solidFill>
                  <a:schemeClr val="bg1"/>
                </a:solidFill>
                <a:latin typeface="Proxima Nova Rg" panose="02000506030000020004" pitchFamily="2" charset="0"/>
              </a:rPr>
              <a:t>There’s always a better way</a:t>
            </a:r>
            <a:endParaRPr lang="en-ZA" sz="2400" b="0" i="0">
              <a:solidFill>
                <a:schemeClr val="bg1"/>
              </a:solidFill>
              <a:latin typeface="Proxima Nova Rg" panose="02000506030000020004" pitchFamily="2" charset="0"/>
            </a:endParaRPr>
          </a:p>
        </p:txBody>
      </p:sp>
      <p:pic>
        <p:nvPicPr>
          <p:cNvPr id="5" name="Graphic 4">
            <a:extLst>
              <a:ext uri="{FF2B5EF4-FFF2-40B4-BE49-F238E27FC236}">
                <a16:creationId xmlns:a16="http://schemas.microsoft.com/office/drawing/2014/main" id="{24686658-3F55-961F-C82F-FBBE9812FEED}"/>
              </a:ext>
            </a:extLst>
          </p:cNvPr>
          <p:cNvPicPr>
            <a:picLocks noChangeAspect="1"/>
          </p:cNvPicPr>
          <p:nvPr userDrawn="1"/>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0" y="4813991"/>
            <a:ext cx="12192000" cy="2079659"/>
          </a:xfrm>
          <a:prstGeom prst="rect">
            <a:avLst/>
          </a:prstGeom>
        </p:spPr>
      </p:pic>
      <p:sp>
        <p:nvSpPr>
          <p:cNvPr id="6" name="Title 1">
            <a:extLst>
              <a:ext uri="{FF2B5EF4-FFF2-40B4-BE49-F238E27FC236}">
                <a16:creationId xmlns:a16="http://schemas.microsoft.com/office/drawing/2014/main" id="{B4E9004F-9572-2E02-2EA7-2B063B53873B}"/>
              </a:ext>
            </a:extLst>
          </p:cNvPr>
          <p:cNvSpPr txBox="1">
            <a:spLocks/>
          </p:cNvSpPr>
          <p:nvPr userDrawn="1"/>
        </p:nvSpPr>
        <p:spPr>
          <a:xfrm>
            <a:off x="4591099" y="6412708"/>
            <a:ext cx="3009803" cy="252535"/>
          </a:xfrm>
        </p:spPr>
        <p:txBody>
          <a:bodyPr lIns="91440" tIns="45720" rIns="91440" bIns="45720"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b="0" i="0">
                <a:solidFill>
                  <a:schemeClr val="bg1"/>
                </a:solidFill>
                <a:latin typeface="Proxima Nova Rg" panose="02000506030000020004" pitchFamily="2" charset="0"/>
              </a:rPr>
              <a:t>There’s always a better way</a:t>
            </a:r>
            <a:endParaRPr lang="en-ZA" sz="1600" b="0" i="0">
              <a:solidFill>
                <a:schemeClr val="bg1"/>
              </a:solidFill>
              <a:latin typeface="Proxima Nova Rg" panose="02000506030000020004" pitchFamily="2" charset="0"/>
            </a:endParaRPr>
          </a:p>
        </p:txBody>
      </p:sp>
      <p:cxnSp>
        <p:nvCxnSpPr>
          <p:cNvPr id="11" name="Straight Connector 10">
            <a:extLst>
              <a:ext uri="{FF2B5EF4-FFF2-40B4-BE49-F238E27FC236}">
                <a16:creationId xmlns:a16="http://schemas.microsoft.com/office/drawing/2014/main" id="{C1F343E0-9C64-A71E-79B4-8F5441D74EFA}"/>
              </a:ext>
            </a:extLst>
          </p:cNvPr>
          <p:cNvCxnSpPr>
            <a:cxnSpLocks/>
          </p:cNvCxnSpPr>
          <p:nvPr userDrawn="1"/>
        </p:nvCxnSpPr>
        <p:spPr>
          <a:xfrm flipV="1">
            <a:off x="321807" y="0"/>
            <a:ext cx="0" cy="4889938"/>
          </a:xfrm>
          <a:prstGeom prst="line">
            <a:avLst/>
          </a:prstGeom>
          <a:ln w="19050">
            <a:solidFill>
              <a:srgbClr val="BCD72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70449485"/>
      </p:ext>
    </p:extLst>
  </p:cSld>
  <p:clrMap bg1="lt1" tx1="dk1" bg2="lt2" tx2="dk2" accent1="accent1" accent2="accent2" accent3="accent3" accent4="accent4" accent5="accent5" accent6="accent6" hlink="hlink" folHlink="folHlink"/>
  <p:sldLayoutIdLst>
    <p:sldLayoutId id="2147483773" r:id="rId1"/>
    <p:sldLayoutId id="2147483774" r:id="rId2"/>
    <p:sldLayoutId id="2147483775" r:id="rId3"/>
    <p:sldLayoutId id="2147483776" r:id="rId4"/>
    <p:sldLayoutId id="2147483777" r:id="rId5"/>
    <p:sldLayoutId id="2147483778" r:id="rId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15:clr>
            <a:srgbClr val="F26B43"/>
          </p15:clr>
        </p15:guide>
        <p15:guide id="2" pos="7680">
          <p15:clr>
            <a:srgbClr val="F26B43"/>
          </p15:clr>
        </p15:guide>
        <p15:guide id="3" pos="216">
          <p15:clr>
            <a:srgbClr val="F26B43"/>
          </p15:clr>
        </p15:guide>
        <p15:guide id="4" pos="561">
          <p15:clr>
            <a:srgbClr val="F26B43"/>
          </p15:clr>
        </p15:guide>
        <p15:guide id="5" pos="906">
          <p15:clr>
            <a:srgbClr val="F26B43"/>
          </p15:clr>
        </p15:guide>
        <p15:guide id="6" pos="1251">
          <p15:clr>
            <a:srgbClr val="F26B43"/>
          </p15:clr>
        </p15:guide>
        <p15:guide id="7" pos="1596">
          <p15:clr>
            <a:srgbClr val="F26B43"/>
          </p15:clr>
        </p15:guide>
        <p15:guide id="8" pos="1941">
          <p15:clr>
            <a:srgbClr val="F26B43"/>
          </p15:clr>
        </p15:guide>
        <p15:guide id="9" pos="2286">
          <p15:clr>
            <a:srgbClr val="F26B43"/>
          </p15:clr>
        </p15:guide>
        <p15:guide id="10" pos="2632">
          <p15:clr>
            <a:srgbClr val="F26B43"/>
          </p15:clr>
        </p15:guide>
        <p15:guide id="11" pos="2977">
          <p15:clr>
            <a:srgbClr val="F26B43"/>
          </p15:clr>
        </p15:guide>
        <p15:guide id="12" pos="3322">
          <p15:clr>
            <a:srgbClr val="F26B43"/>
          </p15:clr>
        </p15:guide>
        <p15:guide id="13" pos="3667">
          <p15:clr>
            <a:srgbClr val="F26B43"/>
          </p15:clr>
        </p15:guide>
        <p15:guide id="14" pos="4012">
          <p15:clr>
            <a:srgbClr val="F26B43"/>
          </p15:clr>
        </p15:guide>
        <p15:guide id="15" pos="4357">
          <p15:clr>
            <a:srgbClr val="F26B43"/>
          </p15:clr>
        </p15:guide>
        <p15:guide id="16" pos="4702">
          <p15:clr>
            <a:srgbClr val="F26B43"/>
          </p15:clr>
        </p15:guide>
        <p15:guide id="17" pos="5048">
          <p15:clr>
            <a:srgbClr val="F26B43"/>
          </p15:clr>
        </p15:guide>
        <p15:guide id="18" pos="5393">
          <p15:clr>
            <a:srgbClr val="F26B43"/>
          </p15:clr>
        </p15:guide>
        <p15:guide id="19" pos="5738">
          <p15:clr>
            <a:srgbClr val="F26B43"/>
          </p15:clr>
        </p15:guide>
        <p15:guide id="20" pos="6083">
          <p15:clr>
            <a:srgbClr val="F26B43"/>
          </p15:clr>
        </p15:guide>
        <p15:guide id="21" pos="6428">
          <p15:clr>
            <a:srgbClr val="F26B43"/>
          </p15:clr>
        </p15:guide>
        <p15:guide id="22" pos="6773">
          <p15:clr>
            <a:srgbClr val="F26B43"/>
          </p15:clr>
        </p15:guide>
        <p15:guide id="23" pos="7118">
          <p15:clr>
            <a:srgbClr val="F26B43"/>
          </p15:clr>
        </p15:guide>
        <p15:guide id="24" pos="7464">
          <p15:clr>
            <a:srgbClr val="F26B43"/>
          </p15:clr>
        </p15:guide>
        <p15:guide id="25" orient="horz">
          <p15:clr>
            <a:srgbClr val="F26B43"/>
          </p15:clr>
        </p15:guide>
        <p15:guide id="26" orient="horz" pos="4320">
          <p15:clr>
            <a:srgbClr val="F26B43"/>
          </p15:clr>
        </p15:guide>
        <p15:guide id="27" orient="horz" pos="144">
          <p15:clr>
            <a:srgbClr val="F26B43"/>
          </p15:clr>
        </p15:guide>
        <p15:guide id="28" orient="horz" pos="480">
          <p15:clr>
            <a:srgbClr val="F26B43"/>
          </p15:clr>
        </p15:guide>
        <p15:guide id="29" orient="horz" pos="816">
          <p15:clr>
            <a:srgbClr val="F26B43"/>
          </p15:clr>
        </p15:guide>
        <p15:guide id="30" orient="horz" pos="1152">
          <p15:clr>
            <a:srgbClr val="F26B43"/>
          </p15:clr>
        </p15:guide>
        <p15:guide id="31" orient="horz" pos="1488">
          <p15:clr>
            <a:srgbClr val="F26B43"/>
          </p15:clr>
        </p15:guide>
        <p15:guide id="32" orient="horz" pos="1824">
          <p15:clr>
            <a:srgbClr val="F26B43"/>
          </p15:clr>
        </p15:guide>
        <p15:guide id="33" orient="horz" pos="2160">
          <p15:clr>
            <a:srgbClr val="F26B43"/>
          </p15:clr>
        </p15:guide>
        <p15:guide id="34" orient="horz" pos="2496">
          <p15:clr>
            <a:srgbClr val="F26B43"/>
          </p15:clr>
        </p15:guide>
        <p15:guide id="35" orient="horz" pos="2832">
          <p15:clr>
            <a:srgbClr val="F26B43"/>
          </p15:clr>
        </p15:guide>
        <p15:guide id="36" orient="horz" pos="3168">
          <p15:clr>
            <a:srgbClr val="F26B43"/>
          </p15:clr>
        </p15:guide>
        <p15:guide id="37" orient="horz" pos="3504">
          <p15:clr>
            <a:srgbClr val="F26B43"/>
          </p15:clr>
        </p15:guide>
        <p15:guide id="38" orient="horz" pos="3840">
          <p15:clr>
            <a:srgbClr val="F26B43"/>
          </p15:clr>
        </p15:guide>
        <p15:guide id="39" orient="horz" pos="4176">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1" name="Picture 10" descr="Open Box City Skyline">
            <a:extLst>
              <a:ext uri="{FF2B5EF4-FFF2-40B4-BE49-F238E27FC236}">
                <a16:creationId xmlns:a16="http://schemas.microsoft.com/office/drawing/2014/main" id="{B72F3821-45F2-66BF-09AC-1FAF1839DB37}"/>
              </a:ext>
            </a:extLst>
          </p:cNvPr>
          <p:cNvPicPr>
            <a:picLocks noChangeAspect="1"/>
          </p:cNvPicPr>
          <p:nvPr userDrawn="1"/>
        </p:nvPicPr>
        <p:blipFill rotWithShape="1">
          <a:blip r:embed="rId7" cstate="print">
            <a:extLst>
              <a:ext uri="{28A0092B-C50C-407E-A947-70E740481C1C}">
                <a14:useLocalDpi xmlns:a14="http://schemas.microsoft.com/office/drawing/2010/main"/>
              </a:ext>
            </a:extLst>
          </a:blip>
          <a:srcRect/>
          <a:stretch/>
        </p:blipFill>
        <p:spPr>
          <a:xfrm>
            <a:off x="0" y="3346248"/>
            <a:ext cx="12180000" cy="2737805"/>
          </a:xfrm>
          <a:prstGeom prst="rect">
            <a:avLst/>
          </a:prstGeom>
        </p:spPr>
      </p:pic>
      <p:sp>
        <p:nvSpPr>
          <p:cNvPr id="3" name="Title 1">
            <a:extLst>
              <a:ext uri="{FF2B5EF4-FFF2-40B4-BE49-F238E27FC236}">
                <a16:creationId xmlns:a16="http://schemas.microsoft.com/office/drawing/2014/main" id="{D6B237EA-C2BE-66F0-56DD-044417078A3E}"/>
              </a:ext>
            </a:extLst>
          </p:cNvPr>
          <p:cNvSpPr txBox="1">
            <a:spLocks/>
          </p:cNvSpPr>
          <p:nvPr userDrawn="1"/>
        </p:nvSpPr>
        <p:spPr>
          <a:xfrm>
            <a:off x="2646926" y="6135613"/>
            <a:ext cx="6781800" cy="608621"/>
          </a:xfrm>
        </p:spPr>
        <p:txBody>
          <a:bodyPr lIns="91440" tIns="45720" rIns="91440" bIns="45720" anchor="b"/>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b="0" i="0">
                <a:solidFill>
                  <a:schemeClr val="bg1"/>
                </a:solidFill>
                <a:latin typeface="Proxima Nova Rg" panose="02000506030000020004" pitchFamily="2" charset="0"/>
              </a:rPr>
              <a:t>There’s always a better way</a:t>
            </a:r>
            <a:endParaRPr lang="en-ZA" sz="2400" b="0" i="0">
              <a:solidFill>
                <a:schemeClr val="bg1"/>
              </a:solidFill>
              <a:latin typeface="Proxima Nova Rg" panose="02000506030000020004" pitchFamily="2" charset="0"/>
            </a:endParaRPr>
          </a:p>
        </p:txBody>
      </p:sp>
      <p:pic>
        <p:nvPicPr>
          <p:cNvPr id="5" name="Graphic 4">
            <a:extLst>
              <a:ext uri="{FF2B5EF4-FFF2-40B4-BE49-F238E27FC236}">
                <a16:creationId xmlns:a16="http://schemas.microsoft.com/office/drawing/2014/main" id="{24686658-3F55-961F-C82F-FBBE9812FEED}"/>
              </a:ext>
            </a:extLst>
          </p:cNvPr>
          <p:cNvPicPr>
            <a:picLocks noChangeAspect="1"/>
          </p:cNvPicPr>
          <p:nvPr userDrawn="1"/>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0" y="4776294"/>
            <a:ext cx="12204000" cy="2081706"/>
          </a:xfrm>
          <a:prstGeom prst="rect">
            <a:avLst/>
          </a:prstGeom>
        </p:spPr>
      </p:pic>
      <p:sp>
        <p:nvSpPr>
          <p:cNvPr id="16" name="Title 1">
            <a:extLst>
              <a:ext uri="{FF2B5EF4-FFF2-40B4-BE49-F238E27FC236}">
                <a16:creationId xmlns:a16="http://schemas.microsoft.com/office/drawing/2014/main" id="{C3BA8FF2-8F18-AF0E-31D0-F9B867420644}"/>
              </a:ext>
            </a:extLst>
          </p:cNvPr>
          <p:cNvSpPr txBox="1">
            <a:spLocks/>
          </p:cNvSpPr>
          <p:nvPr userDrawn="1"/>
        </p:nvSpPr>
        <p:spPr>
          <a:xfrm>
            <a:off x="4591099" y="6412708"/>
            <a:ext cx="3009803" cy="252535"/>
          </a:xfrm>
        </p:spPr>
        <p:txBody>
          <a:bodyPr lIns="91440" tIns="45720" rIns="91440" bIns="45720"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b="0" i="0">
                <a:solidFill>
                  <a:schemeClr val="bg1"/>
                </a:solidFill>
                <a:latin typeface="Proxima Nova Rg" panose="02000506030000020004" pitchFamily="2" charset="0"/>
              </a:rPr>
              <a:t>There’s always a better way</a:t>
            </a:r>
            <a:endParaRPr lang="en-ZA" sz="1600" b="0" i="0">
              <a:solidFill>
                <a:schemeClr val="bg1"/>
              </a:solidFill>
              <a:latin typeface="Proxima Nova Rg" panose="02000506030000020004" pitchFamily="2" charset="0"/>
            </a:endParaRPr>
          </a:p>
        </p:txBody>
      </p:sp>
      <p:cxnSp>
        <p:nvCxnSpPr>
          <p:cNvPr id="6" name="Straight Connector 5">
            <a:extLst>
              <a:ext uri="{FF2B5EF4-FFF2-40B4-BE49-F238E27FC236}">
                <a16:creationId xmlns:a16="http://schemas.microsoft.com/office/drawing/2014/main" id="{16DF1266-D2B5-A3D2-7A26-5B6D67B38CE7}"/>
              </a:ext>
            </a:extLst>
          </p:cNvPr>
          <p:cNvCxnSpPr>
            <a:cxnSpLocks/>
          </p:cNvCxnSpPr>
          <p:nvPr userDrawn="1"/>
        </p:nvCxnSpPr>
        <p:spPr>
          <a:xfrm flipV="1">
            <a:off x="321807" y="0"/>
            <a:ext cx="0" cy="4889938"/>
          </a:xfrm>
          <a:prstGeom prst="line">
            <a:avLst/>
          </a:prstGeom>
          <a:ln w="19050">
            <a:solidFill>
              <a:srgbClr val="BCD72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53362168"/>
      </p:ext>
    </p:extLst>
  </p:cSld>
  <p:clrMap bg1="lt1" tx1="dk1" bg2="lt2" tx2="dk2" accent1="accent1" accent2="accent2" accent3="accent3" accent4="accent4" accent5="accent5" accent6="accent6" hlink="hlink" folHlink="folHlink"/>
  <p:sldLayoutIdLst>
    <p:sldLayoutId id="2147483792" r:id="rId1"/>
    <p:sldLayoutId id="2147483793" r:id="rId2"/>
    <p:sldLayoutId id="2147483794" r:id="rId3"/>
    <p:sldLayoutId id="2147483795" r:id="rId4"/>
    <p:sldLayoutId id="2147483807"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15:clr>
            <a:srgbClr val="F26B43"/>
          </p15:clr>
        </p15:guide>
        <p15:guide id="2" pos="7680">
          <p15:clr>
            <a:srgbClr val="F26B43"/>
          </p15:clr>
        </p15:guide>
        <p15:guide id="3" pos="216">
          <p15:clr>
            <a:srgbClr val="F26B43"/>
          </p15:clr>
        </p15:guide>
        <p15:guide id="4" pos="561">
          <p15:clr>
            <a:srgbClr val="F26B43"/>
          </p15:clr>
        </p15:guide>
        <p15:guide id="5" pos="906">
          <p15:clr>
            <a:srgbClr val="F26B43"/>
          </p15:clr>
        </p15:guide>
        <p15:guide id="6" pos="1251">
          <p15:clr>
            <a:srgbClr val="F26B43"/>
          </p15:clr>
        </p15:guide>
        <p15:guide id="7" pos="1596">
          <p15:clr>
            <a:srgbClr val="F26B43"/>
          </p15:clr>
        </p15:guide>
        <p15:guide id="8" pos="1941">
          <p15:clr>
            <a:srgbClr val="F26B43"/>
          </p15:clr>
        </p15:guide>
        <p15:guide id="9" pos="2286">
          <p15:clr>
            <a:srgbClr val="F26B43"/>
          </p15:clr>
        </p15:guide>
        <p15:guide id="10" pos="2632">
          <p15:clr>
            <a:srgbClr val="F26B43"/>
          </p15:clr>
        </p15:guide>
        <p15:guide id="11" pos="2977">
          <p15:clr>
            <a:srgbClr val="F26B43"/>
          </p15:clr>
        </p15:guide>
        <p15:guide id="12" pos="3322">
          <p15:clr>
            <a:srgbClr val="F26B43"/>
          </p15:clr>
        </p15:guide>
        <p15:guide id="13" pos="3667">
          <p15:clr>
            <a:srgbClr val="F26B43"/>
          </p15:clr>
        </p15:guide>
        <p15:guide id="14" pos="4012">
          <p15:clr>
            <a:srgbClr val="F26B43"/>
          </p15:clr>
        </p15:guide>
        <p15:guide id="15" pos="4357">
          <p15:clr>
            <a:srgbClr val="F26B43"/>
          </p15:clr>
        </p15:guide>
        <p15:guide id="16" pos="4702">
          <p15:clr>
            <a:srgbClr val="F26B43"/>
          </p15:clr>
        </p15:guide>
        <p15:guide id="17" pos="5048">
          <p15:clr>
            <a:srgbClr val="F26B43"/>
          </p15:clr>
        </p15:guide>
        <p15:guide id="18" pos="5393">
          <p15:clr>
            <a:srgbClr val="F26B43"/>
          </p15:clr>
        </p15:guide>
        <p15:guide id="19" pos="5738">
          <p15:clr>
            <a:srgbClr val="F26B43"/>
          </p15:clr>
        </p15:guide>
        <p15:guide id="20" pos="6083">
          <p15:clr>
            <a:srgbClr val="F26B43"/>
          </p15:clr>
        </p15:guide>
        <p15:guide id="21" pos="6428">
          <p15:clr>
            <a:srgbClr val="F26B43"/>
          </p15:clr>
        </p15:guide>
        <p15:guide id="22" pos="6773">
          <p15:clr>
            <a:srgbClr val="F26B43"/>
          </p15:clr>
        </p15:guide>
        <p15:guide id="23" pos="7118">
          <p15:clr>
            <a:srgbClr val="F26B43"/>
          </p15:clr>
        </p15:guide>
        <p15:guide id="24" pos="7464">
          <p15:clr>
            <a:srgbClr val="F26B43"/>
          </p15:clr>
        </p15:guide>
        <p15:guide id="25" orient="horz">
          <p15:clr>
            <a:srgbClr val="F26B43"/>
          </p15:clr>
        </p15:guide>
        <p15:guide id="26" orient="horz" pos="4320">
          <p15:clr>
            <a:srgbClr val="F26B43"/>
          </p15:clr>
        </p15:guide>
        <p15:guide id="27" orient="horz" pos="144">
          <p15:clr>
            <a:srgbClr val="F26B43"/>
          </p15:clr>
        </p15:guide>
        <p15:guide id="28" orient="horz" pos="480">
          <p15:clr>
            <a:srgbClr val="F26B43"/>
          </p15:clr>
        </p15:guide>
        <p15:guide id="29" orient="horz" pos="816">
          <p15:clr>
            <a:srgbClr val="F26B43"/>
          </p15:clr>
        </p15:guide>
        <p15:guide id="30" orient="horz" pos="1152">
          <p15:clr>
            <a:srgbClr val="F26B43"/>
          </p15:clr>
        </p15:guide>
        <p15:guide id="31" orient="horz" pos="1488">
          <p15:clr>
            <a:srgbClr val="F26B43"/>
          </p15:clr>
        </p15:guide>
        <p15:guide id="32" orient="horz" pos="1824">
          <p15:clr>
            <a:srgbClr val="F26B43"/>
          </p15:clr>
        </p15:guide>
        <p15:guide id="33" orient="horz" pos="2160">
          <p15:clr>
            <a:srgbClr val="F26B43"/>
          </p15:clr>
        </p15:guide>
        <p15:guide id="34" orient="horz" pos="2496">
          <p15:clr>
            <a:srgbClr val="F26B43"/>
          </p15:clr>
        </p15:guide>
        <p15:guide id="35" orient="horz" pos="2832">
          <p15:clr>
            <a:srgbClr val="F26B43"/>
          </p15:clr>
        </p15:guide>
        <p15:guide id="36" orient="horz" pos="3168">
          <p15:clr>
            <a:srgbClr val="F26B43"/>
          </p15:clr>
        </p15:guide>
        <p15:guide id="37" orient="horz" pos="3504">
          <p15:clr>
            <a:srgbClr val="F26B43"/>
          </p15:clr>
        </p15:guide>
        <p15:guide id="38" orient="horz" pos="3840">
          <p15:clr>
            <a:srgbClr val="F26B43"/>
          </p15:clr>
        </p15:guide>
        <p15:guide id="39" orient="horz" pos="4176">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47502825"/>
      </p:ext>
    </p:extLst>
  </p:cSld>
  <p:clrMap bg1="lt1" tx1="dk1" bg2="lt2" tx2="dk2" accent1="accent1" accent2="accent2" accent3="accent3" accent4="accent4" accent5="accent5" accent6="accent6" hlink="hlink" folHlink="folHlink"/>
  <p:sldLayoutIdLst>
    <p:sldLayoutId id="2147483691" r:id="rId1"/>
    <p:sldLayoutId id="2147483746" r:id="rId2"/>
    <p:sldLayoutId id="2147483692" r:id="rId3"/>
    <p:sldLayoutId id="2147483702" r:id="rId4"/>
    <p:sldLayoutId id="2147483808" r:id="rId5"/>
    <p:sldLayoutId id="2147483699" r:id="rId6"/>
    <p:sldLayoutId id="2147483747" r:id="rId7"/>
    <p:sldLayoutId id="2147483748" r:id="rId8"/>
    <p:sldLayoutId id="2147483724" r:id="rId9"/>
    <p:sldLayoutId id="2147483757" r:id="rId10"/>
    <p:sldLayoutId id="214748380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userDrawn="1">
          <p15:clr>
            <a:srgbClr val="F26B43"/>
          </p15:clr>
        </p15:guide>
        <p15:guide id="2" pos="7680" userDrawn="1">
          <p15:clr>
            <a:srgbClr val="F26B43"/>
          </p15:clr>
        </p15:guide>
        <p15:guide id="3" pos="216" userDrawn="1">
          <p15:clr>
            <a:srgbClr val="F26B43"/>
          </p15:clr>
        </p15:guide>
        <p15:guide id="4" pos="561" userDrawn="1">
          <p15:clr>
            <a:srgbClr val="F26B43"/>
          </p15:clr>
        </p15:guide>
        <p15:guide id="5" pos="906" userDrawn="1">
          <p15:clr>
            <a:srgbClr val="F26B43"/>
          </p15:clr>
        </p15:guide>
        <p15:guide id="6" pos="1251" userDrawn="1">
          <p15:clr>
            <a:srgbClr val="F26B43"/>
          </p15:clr>
        </p15:guide>
        <p15:guide id="7" pos="1596" userDrawn="1">
          <p15:clr>
            <a:srgbClr val="F26B43"/>
          </p15:clr>
        </p15:guide>
        <p15:guide id="8" pos="1941" userDrawn="1">
          <p15:clr>
            <a:srgbClr val="F26B43"/>
          </p15:clr>
        </p15:guide>
        <p15:guide id="9" pos="2286" userDrawn="1">
          <p15:clr>
            <a:srgbClr val="F26B43"/>
          </p15:clr>
        </p15:guide>
        <p15:guide id="10" pos="2632" userDrawn="1">
          <p15:clr>
            <a:srgbClr val="F26B43"/>
          </p15:clr>
        </p15:guide>
        <p15:guide id="11" pos="2977" userDrawn="1">
          <p15:clr>
            <a:srgbClr val="F26B43"/>
          </p15:clr>
        </p15:guide>
        <p15:guide id="12" pos="3322" userDrawn="1">
          <p15:clr>
            <a:srgbClr val="F26B43"/>
          </p15:clr>
        </p15:guide>
        <p15:guide id="13" pos="3667" userDrawn="1">
          <p15:clr>
            <a:srgbClr val="F26B43"/>
          </p15:clr>
        </p15:guide>
        <p15:guide id="14" pos="4012" userDrawn="1">
          <p15:clr>
            <a:srgbClr val="F26B43"/>
          </p15:clr>
        </p15:guide>
        <p15:guide id="15" pos="4357" userDrawn="1">
          <p15:clr>
            <a:srgbClr val="F26B43"/>
          </p15:clr>
        </p15:guide>
        <p15:guide id="16" pos="4702" userDrawn="1">
          <p15:clr>
            <a:srgbClr val="F26B43"/>
          </p15:clr>
        </p15:guide>
        <p15:guide id="17" pos="5048" userDrawn="1">
          <p15:clr>
            <a:srgbClr val="F26B43"/>
          </p15:clr>
        </p15:guide>
        <p15:guide id="18" pos="5393" userDrawn="1">
          <p15:clr>
            <a:srgbClr val="F26B43"/>
          </p15:clr>
        </p15:guide>
        <p15:guide id="19" pos="5738" userDrawn="1">
          <p15:clr>
            <a:srgbClr val="F26B43"/>
          </p15:clr>
        </p15:guide>
        <p15:guide id="20" pos="6083" userDrawn="1">
          <p15:clr>
            <a:srgbClr val="F26B43"/>
          </p15:clr>
        </p15:guide>
        <p15:guide id="21" pos="6428" userDrawn="1">
          <p15:clr>
            <a:srgbClr val="F26B43"/>
          </p15:clr>
        </p15:guide>
        <p15:guide id="22" pos="6773" userDrawn="1">
          <p15:clr>
            <a:srgbClr val="F26B43"/>
          </p15:clr>
        </p15:guide>
        <p15:guide id="23" pos="7118" userDrawn="1">
          <p15:clr>
            <a:srgbClr val="F26B43"/>
          </p15:clr>
        </p15:guide>
        <p15:guide id="24" pos="7464" userDrawn="1">
          <p15:clr>
            <a:srgbClr val="F26B43"/>
          </p15:clr>
        </p15:guide>
        <p15:guide id="25" orient="horz" userDrawn="1">
          <p15:clr>
            <a:srgbClr val="F26B43"/>
          </p15:clr>
        </p15:guide>
        <p15:guide id="26" orient="horz" pos="4320" userDrawn="1">
          <p15:clr>
            <a:srgbClr val="F26B43"/>
          </p15:clr>
        </p15:guide>
        <p15:guide id="27" orient="horz" pos="144" userDrawn="1">
          <p15:clr>
            <a:srgbClr val="F26B43"/>
          </p15:clr>
        </p15:guide>
        <p15:guide id="28" orient="horz" pos="480" userDrawn="1">
          <p15:clr>
            <a:srgbClr val="F26B43"/>
          </p15:clr>
        </p15:guide>
        <p15:guide id="29" orient="horz" pos="816" userDrawn="1">
          <p15:clr>
            <a:srgbClr val="F26B43"/>
          </p15:clr>
        </p15:guide>
        <p15:guide id="30" orient="horz" pos="1152" userDrawn="1">
          <p15:clr>
            <a:srgbClr val="F26B43"/>
          </p15:clr>
        </p15:guide>
        <p15:guide id="31" orient="horz" pos="1488" userDrawn="1">
          <p15:clr>
            <a:srgbClr val="F26B43"/>
          </p15:clr>
        </p15:guide>
        <p15:guide id="32" orient="horz" pos="1824" userDrawn="1">
          <p15:clr>
            <a:srgbClr val="F26B43"/>
          </p15:clr>
        </p15:guide>
        <p15:guide id="33" orient="horz" pos="2160" userDrawn="1">
          <p15:clr>
            <a:srgbClr val="F26B43"/>
          </p15:clr>
        </p15:guide>
        <p15:guide id="34" orient="horz" pos="2496" userDrawn="1">
          <p15:clr>
            <a:srgbClr val="F26B43"/>
          </p15:clr>
        </p15:guide>
        <p15:guide id="35" orient="horz" pos="2832" userDrawn="1">
          <p15:clr>
            <a:srgbClr val="F26B43"/>
          </p15:clr>
        </p15:guide>
        <p15:guide id="36" orient="horz" pos="3168" userDrawn="1">
          <p15:clr>
            <a:srgbClr val="F26B43"/>
          </p15:clr>
        </p15:guide>
        <p15:guide id="37" orient="horz" pos="3504" userDrawn="1">
          <p15:clr>
            <a:srgbClr val="F26B43"/>
          </p15:clr>
        </p15:guide>
        <p15:guide id="38" orient="horz" pos="3840" userDrawn="1">
          <p15:clr>
            <a:srgbClr val="F26B43"/>
          </p15:clr>
        </p15:guide>
        <p15:guide id="39" orient="horz" pos="4176" userDrawn="1">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26074891"/>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749" r:id="rId3"/>
    <p:sldLayoutId id="2147483753" r:id="rId4"/>
    <p:sldLayoutId id="2147483754" r:id="rId5"/>
    <p:sldLayoutId id="2147483810" r:id="rId6"/>
    <p:sldLayoutId id="2147483700" r:id="rId7"/>
    <p:sldLayoutId id="2147483751" r:id="rId8"/>
    <p:sldLayoutId id="2147483752" r:id="rId9"/>
    <p:sldLayoutId id="2147483756" r:id="rId10"/>
    <p:sldLayoutId id="214748381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userDrawn="1">
          <p15:clr>
            <a:srgbClr val="F26B43"/>
          </p15:clr>
        </p15:guide>
        <p15:guide id="2" pos="7680" userDrawn="1">
          <p15:clr>
            <a:srgbClr val="F26B43"/>
          </p15:clr>
        </p15:guide>
        <p15:guide id="3" pos="216" userDrawn="1">
          <p15:clr>
            <a:srgbClr val="F26B43"/>
          </p15:clr>
        </p15:guide>
        <p15:guide id="4" pos="561" userDrawn="1">
          <p15:clr>
            <a:srgbClr val="F26B43"/>
          </p15:clr>
        </p15:guide>
        <p15:guide id="5" pos="906" userDrawn="1">
          <p15:clr>
            <a:srgbClr val="F26B43"/>
          </p15:clr>
        </p15:guide>
        <p15:guide id="6" pos="1251" userDrawn="1">
          <p15:clr>
            <a:srgbClr val="F26B43"/>
          </p15:clr>
        </p15:guide>
        <p15:guide id="7" pos="1596" userDrawn="1">
          <p15:clr>
            <a:srgbClr val="F26B43"/>
          </p15:clr>
        </p15:guide>
        <p15:guide id="8" pos="1941" userDrawn="1">
          <p15:clr>
            <a:srgbClr val="F26B43"/>
          </p15:clr>
        </p15:guide>
        <p15:guide id="9" pos="2286" userDrawn="1">
          <p15:clr>
            <a:srgbClr val="F26B43"/>
          </p15:clr>
        </p15:guide>
        <p15:guide id="10" pos="2632" userDrawn="1">
          <p15:clr>
            <a:srgbClr val="F26B43"/>
          </p15:clr>
        </p15:guide>
        <p15:guide id="11" pos="2977" userDrawn="1">
          <p15:clr>
            <a:srgbClr val="F26B43"/>
          </p15:clr>
        </p15:guide>
        <p15:guide id="12" pos="3322" userDrawn="1">
          <p15:clr>
            <a:srgbClr val="F26B43"/>
          </p15:clr>
        </p15:guide>
        <p15:guide id="13" pos="3667" userDrawn="1">
          <p15:clr>
            <a:srgbClr val="F26B43"/>
          </p15:clr>
        </p15:guide>
        <p15:guide id="14" pos="4012" userDrawn="1">
          <p15:clr>
            <a:srgbClr val="F26B43"/>
          </p15:clr>
        </p15:guide>
        <p15:guide id="15" pos="4357" userDrawn="1">
          <p15:clr>
            <a:srgbClr val="F26B43"/>
          </p15:clr>
        </p15:guide>
        <p15:guide id="16" pos="4702" userDrawn="1">
          <p15:clr>
            <a:srgbClr val="F26B43"/>
          </p15:clr>
        </p15:guide>
        <p15:guide id="17" pos="5048" userDrawn="1">
          <p15:clr>
            <a:srgbClr val="F26B43"/>
          </p15:clr>
        </p15:guide>
        <p15:guide id="18" pos="5393" userDrawn="1">
          <p15:clr>
            <a:srgbClr val="F26B43"/>
          </p15:clr>
        </p15:guide>
        <p15:guide id="19" pos="5738" userDrawn="1">
          <p15:clr>
            <a:srgbClr val="F26B43"/>
          </p15:clr>
        </p15:guide>
        <p15:guide id="20" pos="6083" userDrawn="1">
          <p15:clr>
            <a:srgbClr val="F26B43"/>
          </p15:clr>
        </p15:guide>
        <p15:guide id="21" pos="6428" userDrawn="1">
          <p15:clr>
            <a:srgbClr val="F26B43"/>
          </p15:clr>
        </p15:guide>
        <p15:guide id="22" pos="6773" userDrawn="1">
          <p15:clr>
            <a:srgbClr val="F26B43"/>
          </p15:clr>
        </p15:guide>
        <p15:guide id="23" pos="7118" userDrawn="1">
          <p15:clr>
            <a:srgbClr val="F26B43"/>
          </p15:clr>
        </p15:guide>
        <p15:guide id="24" pos="7464" userDrawn="1">
          <p15:clr>
            <a:srgbClr val="F26B43"/>
          </p15:clr>
        </p15:guide>
        <p15:guide id="25" orient="horz" userDrawn="1">
          <p15:clr>
            <a:srgbClr val="F26B43"/>
          </p15:clr>
        </p15:guide>
        <p15:guide id="26" orient="horz" pos="4320" userDrawn="1">
          <p15:clr>
            <a:srgbClr val="F26B43"/>
          </p15:clr>
        </p15:guide>
        <p15:guide id="27" orient="horz" pos="144" userDrawn="1">
          <p15:clr>
            <a:srgbClr val="F26B43"/>
          </p15:clr>
        </p15:guide>
        <p15:guide id="28" orient="horz" pos="480" userDrawn="1">
          <p15:clr>
            <a:srgbClr val="F26B43"/>
          </p15:clr>
        </p15:guide>
        <p15:guide id="29" orient="horz" pos="816" userDrawn="1">
          <p15:clr>
            <a:srgbClr val="F26B43"/>
          </p15:clr>
        </p15:guide>
        <p15:guide id="30" orient="horz" pos="1152" userDrawn="1">
          <p15:clr>
            <a:srgbClr val="F26B43"/>
          </p15:clr>
        </p15:guide>
        <p15:guide id="31" orient="horz" pos="1488" userDrawn="1">
          <p15:clr>
            <a:srgbClr val="F26B43"/>
          </p15:clr>
        </p15:guide>
        <p15:guide id="32" orient="horz" pos="1824" userDrawn="1">
          <p15:clr>
            <a:srgbClr val="F26B43"/>
          </p15:clr>
        </p15:guide>
        <p15:guide id="33" orient="horz" pos="2160" userDrawn="1">
          <p15:clr>
            <a:srgbClr val="F26B43"/>
          </p15:clr>
        </p15:guide>
        <p15:guide id="34" orient="horz" pos="2496" userDrawn="1">
          <p15:clr>
            <a:srgbClr val="F26B43"/>
          </p15:clr>
        </p15:guide>
        <p15:guide id="35" orient="horz" pos="2832" userDrawn="1">
          <p15:clr>
            <a:srgbClr val="F26B43"/>
          </p15:clr>
        </p15:guide>
        <p15:guide id="36" orient="horz" pos="3168" userDrawn="1">
          <p15:clr>
            <a:srgbClr val="F26B43"/>
          </p15:clr>
        </p15:guide>
        <p15:guide id="37" orient="horz" pos="3504" userDrawn="1">
          <p15:clr>
            <a:srgbClr val="F26B43"/>
          </p15:clr>
        </p15:guide>
        <p15:guide id="38" orient="horz" pos="3840" userDrawn="1">
          <p15:clr>
            <a:srgbClr val="F26B43"/>
          </p15:clr>
        </p15:guide>
        <p15:guide id="39" orient="horz" pos="4176"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35.png"/><Relationship Id="rId7" Type="http://schemas.openxmlformats.org/officeDocument/2006/relationships/image" Target="../media/image37.png"/><Relationship Id="rId2" Type="http://schemas.openxmlformats.org/officeDocument/2006/relationships/notesSlide" Target="../notesSlides/notesSlide11.xml"/><Relationship Id="rId1" Type="http://schemas.openxmlformats.org/officeDocument/2006/relationships/slideLayout" Target="../slideLayouts/slideLayout22.xml"/><Relationship Id="rId6" Type="http://schemas.microsoft.com/office/2007/relationships/hdphoto" Target="../media/hdphoto2.wdp"/><Relationship Id="rId5" Type="http://schemas.openxmlformats.org/officeDocument/2006/relationships/image" Target="../media/image36.png"/><Relationship Id="rId10" Type="http://schemas.microsoft.com/office/2007/relationships/hdphoto" Target="../media/hdphoto4.wdp"/><Relationship Id="rId4" Type="http://schemas.microsoft.com/office/2007/relationships/hdphoto" Target="../media/hdphoto1.wdp"/><Relationship Id="rId9" Type="http://schemas.openxmlformats.org/officeDocument/2006/relationships/image" Target="../media/image38.png"/></Relationships>
</file>

<file path=ppt/slides/_rels/slide12.xml.rels><?xml version="1.0" encoding="UTF-8" standalone="yes"?>
<Relationships xmlns="http://schemas.openxmlformats.org/package/2006/relationships"><Relationship Id="rId117" Type="http://schemas.openxmlformats.org/officeDocument/2006/relationships/image" Target="../media/image152.svg"/><Relationship Id="rId21" Type="http://schemas.openxmlformats.org/officeDocument/2006/relationships/image" Target="../media/image57.png"/><Relationship Id="rId42" Type="http://schemas.openxmlformats.org/officeDocument/2006/relationships/image" Target="../media/image77.png"/><Relationship Id="rId63" Type="http://schemas.openxmlformats.org/officeDocument/2006/relationships/image" Target="../media/image98.svg"/><Relationship Id="rId84" Type="http://schemas.openxmlformats.org/officeDocument/2006/relationships/image" Target="../media/image119.png"/><Relationship Id="rId138" Type="http://schemas.openxmlformats.org/officeDocument/2006/relationships/image" Target="../media/image173.png"/><Relationship Id="rId107" Type="http://schemas.openxmlformats.org/officeDocument/2006/relationships/image" Target="../media/image142.svg"/><Relationship Id="rId11" Type="http://schemas.openxmlformats.org/officeDocument/2006/relationships/image" Target="../media/image47.png"/><Relationship Id="rId32" Type="http://schemas.openxmlformats.org/officeDocument/2006/relationships/image" Target="../media/image67.png"/><Relationship Id="rId53" Type="http://schemas.openxmlformats.org/officeDocument/2006/relationships/image" Target="../media/image88.svg"/><Relationship Id="rId74" Type="http://schemas.openxmlformats.org/officeDocument/2006/relationships/image" Target="../media/image109.png"/><Relationship Id="rId128" Type="http://schemas.openxmlformats.org/officeDocument/2006/relationships/image" Target="../media/image163.png"/><Relationship Id="rId5" Type="http://schemas.openxmlformats.org/officeDocument/2006/relationships/image" Target="../media/image41.png"/><Relationship Id="rId90" Type="http://schemas.openxmlformats.org/officeDocument/2006/relationships/image" Target="../media/image125.png"/><Relationship Id="rId95" Type="http://schemas.openxmlformats.org/officeDocument/2006/relationships/image" Target="../media/image130.svg"/><Relationship Id="rId22" Type="http://schemas.openxmlformats.org/officeDocument/2006/relationships/image" Target="../media/image58.svg"/><Relationship Id="rId27" Type="http://schemas.openxmlformats.org/officeDocument/2006/relationships/image" Target="../media/image62.svg"/><Relationship Id="rId43" Type="http://schemas.openxmlformats.org/officeDocument/2006/relationships/image" Target="../media/image78.svg"/><Relationship Id="rId48" Type="http://schemas.openxmlformats.org/officeDocument/2006/relationships/image" Target="../media/image83.png"/><Relationship Id="rId64" Type="http://schemas.openxmlformats.org/officeDocument/2006/relationships/image" Target="../media/image99.png"/><Relationship Id="rId69" Type="http://schemas.openxmlformats.org/officeDocument/2006/relationships/image" Target="../media/image104.svg"/><Relationship Id="rId113" Type="http://schemas.openxmlformats.org/officeDocument/2006/relationships/image" Target="../media/image148.svg"/><Relationship Id="rId118" Type="http://schemas.openxmlformats.org/officeDocument/2006/relationships/image" Target="../media/image153.png"/><Relationship Id="rId134" Type="http://schemas.openxmlformats.org/officeDocument/2006/relationships/image" Target="../media/image169.png"/><Relationship Id="rId139" Type="http://schemas.openxmlformats.org/officeDocument/2006/relationships/image" Target="../media/image174.svg"/><Relationship Id="rId80" Type="http://schemas.openxmlformats.org/officeDocument/2006/relationships/image" Target="../media/image115.png"/><Relationship Id="rId85" Type="http://schemas.openxmlformats.org/officeDocument/2006/relationships/image" Target="../media/image120.svg"/><Relationship Id="rId12" Type="http://schemas.openxmlformats.org/officeDocument/2006/relationships/image" Target="../media/image48.svg"/><Relationship Id="rId17" Type="http://schemas.openxmlformats.org/officeDocument/2006/relationships/image" Target="../media/image53.png"/><Relationship Id="rId33" Type="http://schemas.openxmlformats.org/officeDocument/2006/relationships/image" Target="../media/image68.svg"/><Relationship Id="rId38" Type="http://schemas.openxmlformats.org/officeDocument/2006/relationships/image" Target="../media/image73.png"/><Relationship Id="rId59" Type="http://schemas.openxmlformats.org/officeDocument/2006/relationships/image" Target="../media/image94.svg"/><Relationship Id="rId103" Type="http://schemas.openxmlformats.org/officeDocument/2006/relationships/image" Target="../media/image138.svg"/><Relationship Id="rId108" Type="http://schemas.openxmlformats.org/officeDocument/2006/relationships/image" Target="../media/image143.png"/><Relationship Id="rId124" Type="http://schemas.openxmlformats.org/officeDocument/2006/relationships/image" Target="../media/image159.png"/><Relationship Id="rId129" Type="http://schemas.openxmlformats.org/officeDocument/2006/relationships/image" Target="../media/image164.svg"/><Relationship Id="rId54" Type="http://schemas.openxmlformats.org/officeDocument/2006/relationships/image" Target="../media/image89.png"/><Relationship Id="rId70" Type="http://schemas.openxmlformats.org/officeDocument/2006/relationships/image" Target="../media/image105.png"/><Relationship Id="rId75" Type="http://schemas.openxmlformats.org/officeDocument/2006/relationships/image" Target="../media/image110.svg"/><Relationship Id="rId91" Type="http://schemas.openxmlformats.org/officeDocument/2006/relationships/image" Target="../media/image126.svg"/><Relationship Id="rId96" Type="http://schemas.openxmlformats.org/officeDocument/2006/relationships/image" Target="../media/image131.png"/><Relationship Id="rId140" Type="http://schemas.openxmlformats.org/officeDocument/2006/relationships/image" Target="../media/image175.png"/><Relationship Id="rId145" Type="http://schemas.openxmlformats.org/officeDocument/2006/relationships/image" Target="../media/image180.svg"/><Relationship Id="rId1" Type="http://schemas.openxmlformats.org/officeDocument/2006/relationships/slideLayout" Target="../slideLayouts/slideLayout17.xml"/><Relationship Id="rId6" Type="http://schemas.openxmlformats.org/officeDocument/2006/relationships/image" Target="../media/image42.svg"/><Relationship Id="rId23" Type="http://schemas.openxmlformats.org/officeDocument/2006/relationships/image" Target="../media/image59.emf"/><Relationship Id="rId28" Type="http://schemas.openxmlformats.org/officeDocument/2006/relationships/image" Target="../media/image63.png"/><Relationship Id="rId49" Type="http://schemas.openxmlformats.org/officeDocument/2006/relationships/image" Target="../media/image84.svg"/><Relationship Id="rId114" Type="http://schemas.openxmlformats.org/officeDocument/2006/relationships/image" Target="../media/image149.png"/><Relationship Id="rId119" Type="http://schemas.openxmlformats.org/officeDocument/2006/relationships/image" Target="../media/image154.svg"/><Relationship Id="rId44" Type="http://schemas.openxmlformats.org/officeDocument/2006/relationships/image" Target="../media/image79.png"/><Relationship Id="rId60" Type="http://schemas.openxmlformats.org/officeDocument/2006/relationships/image" Target="../media/image95.png"/><Relationship Id="rId65" Type="http://schemas.openxmlformats.org/officeDocument/2006/relationships/image" Target="../media/image100.svg"/><Relationship Id="rId81" Type="http://schemas.openxmlformats.org/officeDocument/2006/relationships/image" Target="../media/image116.svg"/><Relationship Id="rId86" Type="http://schemas.openxmlformats.org/officeDocument/2006/relationships/image" Target="../media/image121.png"/><Relationship Id="rId130" Type="http://schemas.openxmlformats.org/officeDocument/2006/relationships/image" Target="../media/image165.png"/><Relationship Id="rId135" Type="http://schemas.openxmlformats.org/officeDocument/2006/relationships/image" Target="../media/image170.svg"/><Relationship Id="rId13" Type="http://schemas.openxmlformats.org/officeDocument/2006/relationships/image" Target="../media/image49.png"/><Relationship Id="rId18" Type="http://schemas.openxmlformats.org/officeDocument/2006/relationships/image" Target="../media/image54.svg"/><Relationship Id="rId39" Type="http://schemas.openxmlformats.org/officeDocument/2006/relationships/image" Target="../media/image74.svg"/><Relationship Id="rId109" Type="http://schemas.openxmlformats.org/officeDocument/2006/relationships/image" Target="../media/image144.svg"/><Relationship Id="rId34" Type="http://schemas.openxmlformats.org/officeDocument/2006/relationships/image" Target="../media/image69.png"/><Relationship Id="rId50" Type="http://schemas.openxmlformats.org/officeDocument/2006/relationships/image" Target="../media/image85.png"/><Relationship Id="rId55" Type="http://schemas.openxmlformats.org/officeDocument/2006/relationships/image" Target="../media/image90.svg"/><Relationship Id="rId76" Type="http://schemas.openxmlformats.org/officeDocument/2006/relationships/image" Target="../media/image111.png"/><Relationship Id="rId97" Type="http://schemas.openxmlformats.org/officeDocument/2006/relationships/image" Target="../media/image132.svg"/><Relationship Id="rId104" Type="http://schemas.openxmlformats.org/officeDocument/2006/relationships/image" Target="../media/image139.png"/><Relationship Id="rId120" Type="http://schemas.openxmlformats.org/officeDocument/2006/relationships/image" Target="../media/image155.png"/><Relationship Id="rId125" Type="http://schemas.openxmlformats.org/officeDocument/2006/relationships/image" Target="../media/image160.svg"/><Relationship Id="rId141" Type="http://schemas.openxmlformats.org/officeDocument/2006/relationships/image" Target="../media/image176.svg"/><Relationship Id="rId7" Type="http://schemas.openxmlformats.org/officeDocument/2006/relationships/image" Target="../media/image43.png"/><Relationship Id="rId71" Type="http://schemas.openxmlformats.org/officeDocument/2006/relationships/image" Target="../media/image106.svg"/><Relationship Id="rId92" Type="http://schemas.openxmlformats.org/officeDocument/2006/relationships/image" Target="../media/image127.png"/><Relationship Id="rId2" Type="http://schemas.openxmlformats.org/officeDocument/2006/relationships/notesSlide" Target="../notesSlides/notesSlide12.xml"/><Relationship Id="rId29" Type="http://schemas.openxmlformats.org/officeDocument/2006/relationships/image" Target="../media/image64.svg"/><Relationship Id="rId24" Type="http://schemas.openxmlformats.org/officeDocument/2006/relationships/image" Target="../media/image60.emf"/><Relationship Id="rId40" Type="http://schemas.openxmlformats.org/officeDocument/2006/relationships/image" Target="../media/image75.png"/><Relationship Id="rId45" Type="http://schemas.openxmlformats.org/officeDocument/2006/relationships/image" Target="../media/image80.svg"/><Relationship Id="rId66" Type="http://schemas.openxmlformats.org/officeDocument/2006/relationships/image" Target="../media/image101.png"/><Relationship Id="rId87" Type="http://schemas.openxmlformats.org/officeDocument/2006/relationships/image" Target="../media/image122.svg"/><Relationship Id="rId110" Type="http://schemas.openxmlformats.org/officeDocument/2006/relationships/image" Target="../media/image145.png"/><Relationship Id="rId115" Type="http://schemas.openxmlformats.org/officeDocument/2006/relationships/image" Target="../media/image150.svg"/><Relationship Id="rId131" Type="http://schemas.openxmlformats.org/officeDocument/2006/relationships/image" Target="../media/image166.svg"/><Relationship Id="rId136" Type="http://schemas.openxmlformats.org/officeDocument/2006/relationships/image" Target="../media/image171.png"/><Relationship Id="rId61" Type="http://schemas.openxmlformats.org/officeDocument/2006/relationships/image" Target="../media/image96.svg"/><Relationship Id="rId82" Type="http://schemas.openxmlformats.org/officeDocument/2006/relationships/image" Target="../media/image117.png"/><Relationship Id="rId19" Type="http://schemas.openxmlformats.org/officeDocument/2006/relationships/image" Target="../media/image55.png"/><Relationship Id="rId14" Type="http://schemas.openxmlformats.org/officeDocument/2006/relationships/image" Target="../media/image50.svg"/><Relationship Id="rId30" Type="http://schemas.openxmlformats.org/officeDocument/2006/relationships/image" Target="../media/image65.png"/><Relationship Id="rId35" Type="http://schemas.openxmlformats.org/officeDocument/2006/relationships/image" Target="../media/image70.svg"/><Relationship Id="rId56" Type="http://schemas.openxmlformats.org/officeDocument/2006/relationships/image" Target="../media/image91.png"/><Relationship Id="rId77" Type="http://schemas.openxmlformats.org/officeDocument/2006/relationships/image" Target="../media/image112.svg"/><Relationship Id="rId100" Type="http://schemas.openxmlformats.org/officeDocument/2006/relationships/image" Target="../media/image135.png"/><Relationship Id="rId105" Type="http://schemas.openxmlformats.org/officeDocument/2006/relationships/image" Target="../media/image140.svg"/><Relationship Id="rId126" Type="http://schemas.openxmlformats.org/officeDocument/2006/relationships/image" Target="../media/image161.png"/><Relationship Id="rId8" Type="http://schemas.openxmlformats.org/officeDocument/2006/relationships/image" Target="../media/image44.svg"/><Relationship Id="rId51" Type="http://schemas.openxmlformats.org/officeDocument/2006/relationships/image" Target="../media/image86.svg"/><Relationship Id="rId72" Type="http://schemas.openxmlformats.org/officeDocument/2006/relationships/image" Target="../media/image107.png"/><Relationship Id="rId93" Type="http://schemas.openxmlformats.org/officeDocument/2006/relationships/image" Target="../media/image128.svg"/><Relationship Id="rId98" Type="http://schemas.openxmlformats.org/officeDocument/2006/relationships/image" Target="../media/image133.png"/><Relationship Id="rId121" Type="http://schemas.openxmlformats.org/officeDocument/2006/relationships/image" Target="../media/image156.svg"/><Relationship Id="rId142" Type="http://schemas.openxmlformats.org/officeDocument/2006/relationships/image" Target="../media/image177.png"/><Relationship Id="rId3" Type="http://schemas.openxmlformats.org/officeDocument/2006/relationships/image" Target="../media/image39.png"/><Relationship Id="rId25" Type="http://schemas.openxmlformats.org/officeDocument/2006/relationships/image" Target="../media/image23.emf"/><Relationship Id="rId46" Type="http://schemas.openxmlformats.org/officeDocument/2006/relationships/image" Target="../media/image81.png"/><Relationship Id="rId67" Type="http://schemas.openxmlformats.org/officeDocument/2006/relationships/image" Target="../media/image102.svg"/><Relationship Id="rId116" Type="http://schemas.openxmlformats.org/officeDocument/2006/relationships/image" Target="../media/image151.png"/><Relationship Id="rId137" Type="http://schemas.openxmlformats.org/officeDocument/2006/relationships/image" Target="../media/image172.svg"/><Relationship Id="rId20" Type="http://schemas.openxmlformats.org/officeDocument/2006/relationships/image" Target="../media/image56.svg"/><Relationship Id="rId41" Type="http://schemas.openxmlformats.org/officeDocument/2006/relationships/image" Target="../media/image76.svg"/><Relationship Id="rId62" Type="http://schemas.openxmlformats.org/officeDocument/2006/relationships/image" Target="../media/image97.png"/><Relationship Id="rId83" Type="http://schemas.openxmlformats.org/officeDocument/2006/relationships/image" Target="../media/image118.svg"/><Relationship Id="rId88" Type="http://schemas.openxmlformats.org/officeDocument/2006/relationships/image" Target="../media/image123.png"/><Relationship Id="rId111" Type="http://schemas.openxmlformats.org/officeDocument/2006/relationships/image" Target="../media/image146.svg"/><Relationship Id="rId132" Type="http://schemas.openxmlformats.org/officeDocument/2006/relationships/image" Target="../media/image167.png"/><Relationship Id="rId15" Type="http://schemas.openxmlformats.org/officeDocument/2006/relationships/image" Target="../media/image51.png"/><Relationship Id="rId36" Type="http://schemas.openxmlformats.org/officeDocument/2006/relationships/image" Target="../media/image71.png"/><Relationship Id="rId57" Type="http://schemas.openxmlformats.org/officeDocument/2006/relationships/image" Target="../media/image92.svg"/><Relationship Id="rId106" Type="http://schemas.openxmlformats.org/officeDocument/2006/relationships/image" Target="../media/image141.png"/><Relationship Id="rId127" Type="http://schemas.openxmlformats.org/officeDocument/2006/relationships/image" Target="../media/image162.svg"/><Relationship Id="rId10" Type="http://schemas.openxmlformats.org/officeDocument/2006/relationships/image" Target="../media/image46.svg"/><Relationship Id="rId31" Type="http://schemas.openxmlformats.org/officeDocument/2006/relationships/image" Target="../media/image66.svg"/><Relationship Id="rId52" Type="http://schemas.openxmlformats.org/officeDocument/2006/relationships/image" Target="../media/image87.png"/><Relationship Id="rId73" Type="http://schemas.openxmlformats.org/officeDocument/2006/relationships/image" Target="../media/image108.svg"/><Relationship Id="rId78" Type="http://schemas.openxmlformats.org/officeDocument/2006/relationships/image" Target="../media/image113.png"/><Relationship Id="rId94" Type="http://schemas.openxmlformats.org/officeDocument/2006/relationships/image" Target="../media/image129.png"/><Relationship Id="rId99" Type="http://schemas.openxmlformats.org/officeDocument/2006/relationships/image" Target="../media/image134.svg"/><Relationship Id="rId101" Type="http://schemas.openxmlformats.org/officeDocument/2006/relationships/image" Target="../media/image136.svg"/><Relationship Id="rId122" Type="http://schemas.openxmlformats.org/officeDocument/2006/relationships/image" Target="../media/image157.png"/><Relationship Id="rId143" Type="http://schemas.openxmlformats.org/officeDocument/2006/relationships/image" Target="../media/image178.svg"/><Relationship Id="rId4" Type="http://schemas.openxmlformats.org/officeDocument/2006/relationships/image" Target="../media/image40.svg"/><Relationship Id="rId9" Type="http://schemas.openxmlformats.org/officeDocument/2006/relationships/image" Target="../media/image45.png"/><Relationship Id="rId26" Type="http://schemas.openxmlformats.org/officeDocument/2006/relationships/image" Target="../media/image61.png"/><Relationship Id="rId47" Type="http://schemas.openxmlformats.org/officeDocument/2006/relationships/image" Target="../media/image82.svg"/><Relationship Id="rId68" Type="http://schemas.openxmlformats.org/officeDocument/2006/relationships/image" Target="../media/image103.png"/><Relationship Id="rId89" Type="http://schemas.openxmlformats.org/officeDocument/2006/relationships/image" Target="../media/image124.svg"/><Relationship Id="rId112" Type="http://schemas.openxmlformats.org/officeDocument/2006/relationships/image" Target="../media/image147.png"/><Relationship Id="rId133" Type="http://schemas.openxmlformats.org/officeDocument/2006/relationships/image" Target="../media/image168.svg"/><Relationship Id="rId16" Type="http://schemas.openxmlformats.org/officeDocument/2006/relationships/image" Target="../media/image52.svg"/><Relationship Id="rId37" Type="http://schemas.openxmlformats.org/officeDocument/2006/relationships/image" Target="../media/image72.svg"/><Relationship Id="rId58" Type="http://schemas.openxmlformats.org/officeDocument/2006/relationships/image" Target="../media/image93.png"/><Relationship Id="rId79" Type="http://schemas.openxmlformats.org/officeDocument/2006/relationships/image" Target="../media/image114.svg"/><Relationship Id="rId102" Type="http://schemas.openxmlformats.org/officeDocument/2006/relationships/image" Target="../media/image137.png"/><Relationship Id="rId123" Type="http://schemas.openxmlformats.org/officeDocument/2006/relationships/image" Target="../media/image158.svg"/><Relationship Id="rId144" Type="http://schemas.openxmlformats.org/officeDocument/2006/relationships/image" Target="../media/image179.png"/></Relationships>
</file>

<file path=ppt/slides/_rels/slide13.xml.rels><?xml version="1.0" encoding="UTF-8" standalone="yes"?>
<Relationships xmlns="http://schemas.openxmlformats.org/package/2006/relationships"><Relationship Id="rId26" Type="http://schemas.openxmlformats.org/officeDocument/2006/relationships/image" Target="../media/image202.svg"/><Relationship Id="rId21" Type="http://schemas.openxmlformats.org/officeDocument/2006/relationships/image" Target="../media/image199.png"/><Relationship Id="rId42" Type="http://schemas.openxmlformats.org/officeDocument/2006/relationships/image" Target="../media/image217.png"/><Relationship Id="rId47" Type="http://schemas.openxmlformats.org/officeDocument/2006/relationships/image" Target="../media/image222.png"/><Relationship Id="rId63" Type="http://schemas.openxmlformats.org/officeDocument/2006/relationships/image" Target="../media/image49.png"/><Relationship Id="rId68" Type="http://schemas.openxmlformats.org/officeDocument/2006/relationships/image" Target="../media/image237.svg"/><Relationship Id="rId84" Type="http://schemas.openxmlformats.org/officeDocument/2006/relationships/image" Target="../media/image253.png"/><Relationship Id="rId89" Type="http://schemas.openxmlformats.org/officeDocument/2006/relationships/image" Target="../media/image177.png"/><Relationship Id="rId16" Type="http://schemas.openxmlformats.org/officeDocument/2006/relationships/image" Target="../media/image194.svg"/><Relationship Id="rId11" Type="http://schemas.openxmlformats.org/officeDocument/2006/relationships/image" Target="../media/image189.png"/><Relationship Id="rId32" Type="http://schemas.openxmlformats.org/officeDocument/2006/relationships/image" Target="../media/image208.png"/><Relationship Id="rId37" Type="http://schemas.openxmlformats.org/officeDocument/2006/relationships/image" Target="../media/image151.png"/><Relationship Id="rId53" Type="http://schemas.openxmlformats.org/officeDocument/2006/relationships/image" Target="../media/image227.png"/><Relationship Id="rId58" Type="http://schemas.openxmlformats.org/officeDocument/2006/relationships/image" Target="../media/image230.svg"/><Relationship Id="rId74" Type="http://schemas.openxmlformats.org/officeDocument/2006/relationships/image" Target="../media/image243.svg"/><Relationship Id="rId79" Type="http://schemas.openxmlformats.org/officeDocument/2006/relationships/image" Target="../media/image248.png"/><Relationship Id="rId5" Type="http://schemas.openxmlformats.org/officeDocument/2006/relationships/image" Target="../media/image183.png"/><Relationship Id="rId90" Type="http://schemas.openxmlformats.org/officeDocument/2006/relationships/image" Target="../media/image178.svg"/><Relationship Id="rId14" Type="http://schemas.openxmlformats.org/officeDocument/2006/relationships/image" Target="../media/image192.svg"/><Relationship Id="rId22" Type="http://schemas.openxmlformats.org/officeDocument/2006/relationships/image" Target="../media/image200.svg"/><Relationship Id="rId27" Type="http://schemas.openxmlformats.org/officeDocument/2006/relationships/image" Target="../media/image203.png"/><Relationship Id="rId30" Type="http://schemas.openxmlformats.org/officeDocument/2006/relationships/image" Target="../media/image206.svg"/><Relationship Id="rId35" Type="http://schemas.openxmlformats.org/officeDocument/2006/relationships/image" Target="../media/image211.svg"/><Relationship Id="rId43" Type="http://schemas.openxmlformats.org/officeDocument/2006/relationships/image" Target="../media/image218.png"/><Relationship Id="rId48" Type="http://schemas.openxmlformats.org/officeDocument/2006/relationships/image" Target="../media/image223.png"/><Relationship Id="rId56" Type="http://schemas.openxmlformats.org/officeDocument/2006/relationships/image" Target="../media/image229.svg"/><Relationship Id="rId64" Type="http://schemas.openxmlformats.org/officeDocument/2006/relationships/image" Target="../media/image233.svg"/><Relationship Id="rId69" Type="http://schemas.openxmlformats.org/officeDocument/2006/relationships/image" Target="../media/image238.png"/><Relationship Id="rId77" Type="http://schemas.openxmlformats.org/officeDocument/2006/relationships/image" Target="../media/image246.png"/><Relationship Id="rId8" Type="http://schemas.openxmlformats.org/officeDocument/2006/relationships/image" Target="../media/image186.svg"/><Relationship Id="rId51" Type="http://schemas.openxmlformats.org/officeDocument/2006/relationships/image" Target="../media/image123.png"/><Relationship Id="rId72" Type="http://schemas.openxmlformats.org/officeDocument/2006/relationships/image" Target="../media/image241.svg"/><Relationship Id="rId80" Type="http://schemas.openxmlformats.org/officeDocument/2006/relationships/image" Target="../media/image249.png"/><Relationship Id="rId85" Type="http://schemas.openxmlformats.org/officeDocument/2006/relationships/image" Target="../media/image254.png"/><Relationship Id="rId3" Type="http://schemas.openxmlformats.org/officeDocument/2006/relationships/image" Target="../media/image181.png"/><Relationship Id="rId12" Type="http://schemas.openxmlformats.org/officeDocument/2006/relationships/image" Target="../media/image190.svg"/><Relationship Id="rId17" Type="http://schemas.openxmlformats.org/officeDocument/2006/relationships/image" Target="../media/image195.png"/><Relationship Id="rId25" Type="http://schemas.openxmlformats.org/officeDocument/2006/relationships/image" Target="../media/image125.png"/><Relationship Id="rId33" Type="http://schemas.openxmlformats.org/officeDocument/2006/relationships/image" Target="../media/image209.svg"/><Relationship Id="rId38" Type="http://schemas.openxmlformats.org/officeDocument/2006/relationships/image" Target="../media/image213.svg"/><Relationship Id="rId46" Type="http://schemas.openxmlformats.org/officeDocument/2006/relationships/image" Target="../media/image221.png"/><Relationship Id="rId59" Type="http://schemas.openxmlformats.org/officeDocument/2006/relationships/image" Target="../media/image145.png"/><Relationship Id="rId67" Type="http://schemas.openxmlformats.org/officeDocument/2006/relationships/image" Target="../media/image236.png"/><Relationship Id="rId20" Type="http://schemas.openxmlformats.org/officeDocument/2006/relationships/image" Target="../media/image198.svg"/><Relationship Id="rId41" Type="http://schemas.openxmlformats.org/officeDocument/2006/relationships/image" Target="../media/image216.png"/><Relationship Id="rId54" Type="http://schemas.openxmlformats.org/officeDocument/2006/relationships/image" Target="../media/image228.svg"/><Relationship Id="rId62" Type="http://schemas.openxmlformats.org/officeDocument/2006/relationships/image" Target="../media/image232.svg"/><Relationship Id="rId70" Type="http://schemas.openxmlformats.org/officeDocument/2006/relationships/image" Target="../media/image239.svg"/><Relationship Id="rId75" Type="http://schemas.openxmlformats.org/officeDocument/2006/relationships/image" Target="../media/image244.png"/><Relationship Id="rId83" Type="http://schemas.openxmlformats.org/officeDocument/2006/relationships/image" Target="../media/image252.png"/><Relationship Id="rId88" Type="http://schemas.openxmlformats.org/officeDocument/2006/relationships/image" Target="../media/image256.svg"/><Relationship Id="rId1" Type="http://schemas.openxmlformats.org/officeDocument/2006/relationships/slideLayout" Target="../slideLayouts/slideLayout17.xml"/><Relationship Id="rId6" Type="http://schemas.openxmlformats.org/officeDocument/2006/relationships/image" Target="../media/image184.svg"/><Relationship Id="rId15" Type="http://schemas.openxmlformats.org/officeDocument/2006/relationships/image" Target="../media/image193.png"/><Relationship Id="rId23" Type="http://schemas.openxmlformats.org/officeDocument/2006/relationships/image" Target="../media/image51.png"/><Relationship Id="rId28" Type="http://schemas.openxmlformats.org/officeDocument/2006/relationships/image" Target="../media/image204.svg"/><Relationship Id="rId36" Type="http://schemas.openxmlformats.org/officeDocument/2006/relationships/image" Target="../media/image212.png"/><Relationship Id="rId49" Type="http://schemas.openxmlformats.org/officeDocument/2006/relationships/image" Target="../media/image224.png"/><Relationship Id="rId57" Type="http://schemas.openxmlformats.org/officeDocument/2006/relationships/image" Target="../media/image147.png"/><Relationship Id="rId10" Type="http://schemas.openxmlformats.org/officeDocument/2006/relationships/image" Target="../media/image188.svg"/><Relationship Id="rId31" Type="http://schemas.openxmlformats.org/officeDocument/2006/relationships/image" Target="../media/image207.png"/><Relationship Id="rId44" Type="http://schemas.openxmlformats.org/officeDocument/2006/relationships/image" Target="../media/image219.png"/><Relationship Id="rId52" Type="http://schemas.openxmlformats.org/officeDocument/2006/relationships/image" Target="../media/image226.svg"/><Relationship Id="rId60" Type="http://schemas.openxmlformats.org/officeDocument/2006/relationships/image" Target="../media/image231.svg"/><Relationship Id="rId65" Type="http://schemas.openxmlformats.org/officeDocument/2006/relationships/image" Target="../media/image234.png"/><Relationship Id="rId73" Type="http://schemas.openxmlformats.org/officeDocument/2006/relationships/image" Target="../media/image242.png"/><Relationship Id="rId78" Type="http://schemas.openxmlformats.org/officeDocument/2006/relationships/image" Target="../media/image247.svg"/><Relationship Id="rId81" Type="http://schemas.openxmlformats.org/officeDocument/2006/relationships/image" Target="../media/image250.png"/><Relationship Id="rId86" Type="http://schemas.openxmlformats.org/officeDocument/2006/relationships/image" Target="../media/image255.png"/><Relationship Id="rId4" Type="http://schemas.openxmlformats.org/officeDocument/2006/relationships/image" Target="../media/image182.svg"/><Relationship Id="rId9" Type="http://schemas.openxmlformats.org/officeDocument/2006/relationships/image" Target="../media/image187.png"/><Relationship Id="rId13" Type="http://schemas.openxmlformats.org/officeDocument/2006/relationships/image" Target="../media/image191.png"/><Relationship Id="rId18" Type="http://schemas.openxmlformats.org/officeDocument/2006/relationships/image" Target="../media/image196.svg"/><Relationship Id="rId39" Type="http://schemas.openxmlformats.org/officeDocument/2006/relationships/image" Target="../media/image214.png"/><Relationship Id="rId34" Type="http://schemas.openxmlformats.org/officeDocument/2006/relationships/image" Target="../media/image210.png"/><Relationship Id="rId50" Type="http://schemas.openxmlformats.org/officeDocument/2006/relationships/image" Target="../media/image225.svg"/><Relationship Id="rId55" Type="http://schemas.openxmlformats.org/officeDocument/2006/relationships/image" Target="../media/image139.png"/><Relationship Id="rId76" Type="http://schemas.openxmlformats.org/officeDocument/2006/relationships/image" Target="../media/image245.svg"/><Relationship Id="rId7" Type="http://schemas.openxmlformats.org/officeDocument/2006/relationships/image" Target="../media/image185.png"/><Relationship Id="rId71" Type="http://schemas.openxmlformats.org/officeDocument/2006/relationships/image" Target="../media/image240.png"/><Relationship Id="rId2" Type="http://schemas.openxmlformats.org/officeDocument/2006/relationships/notesSlide" Target="../notesSlides/notesSlide13.xml"/><Relationship Id="rId29" Type="http://schemas.openxmlformats.org/officeDocument/2006/relationships/image" Target="../media/image205.png"/><Relationship Id="rId24" Type="http://schemas.openxmlformats.org/officeDocument/2006/relationships/image" Target="../media/image201.svg"/><Relationship Id="rId40" Type="http://schemas.openxmlformats.org/officeDocument/2006/relationships/image" Target="../media/image215.png"/><Relationship Id="rId45" Type="http://schemas.openxmlformats.org/officeDocument/2006/relationships/image" Target="../media/image220.png"/><Relationship Id="rId66" Type="http://schemas.openxmlformats.org/officeDocument/2006/relationships/image" Target="../media/image235.svg"/><Relationship Id="rId87" Type="http://schemas.openxmlformats.org/officeDocument/2006/relationships/image" Target="../media/image163.png"/><Relationship Id="rId61" Type="http://schemas.openxmlformats.org/officeDocument/2006/relationships/image" Target="../media/image165.png"/><Relationship Id="rId82" Type="http://schemas.openxmlformats.org/officeDocument/2006/relationships/image" Target="../media/image251.png"/><Relationship Id="rId19" Type="http://schemas.openxmlformats.org/officeDocument/2006/relationships/image" Target="../media/image197.png"/></Relationships>
</file>

<file path=ppt/slides/_rels/slide14.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35.png"/><Relationship Id="rId7" Type="http://schemas.openxmlformats.org/officeDocument/2006/relationships/image" Target="../media/image37.png"/><Relationship Id="rId2" Type="http://schemas.openxmlformats.org/officeDocument/2006/relationships/notesSlide" Target="../notesSlides/notesSlide14.xml"/><Relationship Id="rId1" Type="http://schemas.openxmlformats.org/officeDocument/2006/relationships/slideLayout" Target="../slideLayouts/slideLayout59.xml"/><Relationship Id="rId6" Type="http://schemas.microsoft.com/office/2007/relationships/hdphoto" Target="../media/hdphoto2.wdp"/><Relationship Id="rId5" Type="http://schemas.openxmlformats.org/officeDocument/2006/relationships/image" Target="../media/image36.png"/><Relationship Id="rId10" Type="http://schemas.microsoft.com/office/2007/relationships/hdphoto" Target="../media/hdphoto4.wdp"/><Relationship Id="rId4" Type="http://schemas.microsoft.com/office/2007/relationships/hdphoto" Target="../media/hdphoto1.wdp"/><Relationship Id="rId9" Type="http://schemas.openxmlformats.org/officeDocument/2006/relationships/image" Target="../media/image38.png"/></Relationships>
</file>

<file path=ppt/slides/_rels/slide15.xml.rels><?xml version="1.0" encoding="UTF-8" standalone="yes"?>
<Relationships xmlns="http://schemas.openxmlformats.org/package/2006/relationships"><Relationship Id="rId8" Type="http://schemas.openxmlformats.org/officeDocument/2006/relationships/image" Target="../media/image123.png"/><Relationship Id="rId13" Type="http://schemas.openxmlformats.org/officeDocument/2006/relationships/image" Target="../media/image229.svg"/><Relationship Id="rId18" Type="http://schemas.openxmlformats.org/officeDocument/2006/relationships/image" Target="../media/image35.png"/><Relationship Id="rId3" Type="http://schemas.openxmlformats.org/officeDocument/2006/relationships/image" Target="../media/image232.svg"/><Relationship Id="rId21" Type="http://schemas.microsoft.com/office/2007/relationships/hdphoto" Target="../media/hdphoto2.wdp"/><Relationship Id="rId7" Type="http://schemas.openxmlformats.org/officeDocument/2006/relationships/image" Target="../media/image225.svg"/><Relationship Id="rId12" Type="http://schemas.openxmlformats.org/officeDocument/2006/relationships/image" Target="../media/image139.png"/><Relationship Id="rId17" Type="http://schemas.openxmlformats.org/officeDocument/2006/relationships/image" Target="../media/image231.svg"/><Relationship Id="rId25" Type="http://schemas.microsoft.com/office/2007/relationships/hdphoto" Target="../media/hdphoto4.wdp"/><Relationship Id="rId2" Type="http://schemas.openxmlformats.org/officeDocument/2006/relationships/image" Target="../media/image165.png"/><Relationship Id="rId16" Type="http://schemas.openxmlformats.org/officeDocument/2006/relationships/image" Target="../media/image145.png"/><Relationship Id="rId20" Type="http://schemas.openxmlformats.org/officeDocument/2006/relationships/image" Target="../media/image36.png"/><Relationship Id="rId1" Type="http://schemas.openxmlformats.org/officeDocument/2006/relationships/slideLayout" Target="../slideLayouts/slideLayout59.xml"/><Relationship Id="rId6" Type="http://schemas.openxmlformats.org/officeDocument/2006/relationships/image" Target="../media/image224.png"/><Relationship Id="rId11" Type="http://schemas.openxmlformats.org/officeDocument/2006/relationships/image" Target="../media/image228.svg"/><Relationship Id="rId24" Type="http://schemas.openxmlformats.org/officeDocument/2006/relationships/image" Target="../media/image38.png"/><Relationship Id="rId5" Type="http://schemas.openxmlformats.org/officeDocument/2006/relationships/image" Target="../media/image220.png"/><Relationship Id="rId15" Type="http://schemas.openxmlformats.org/officeDocument/2006/relationships/image" Target="../media/image230.svg"/><Relationship Id="rId23" Type="http://schemas.microsoft.com/office/2007/relationships/hdphoto" Target="../media/hdphoto3.wdp"/><Relationship Id="rId10" Type="http://schemas.openxmlformats.org/officeDocument/2006/relationships/image" Target="../media/image227.png"/><Relationship Id="rId19" Type="http://schemas.microsoft.com/office/2007/relationships/hdphoto" Target="../media/hdphoto1.wdp"/><Relationship Id="rId4" Type="http://schemas.openxmlformats.org/officeDocument/2006/relationships/image" Target="../media/image223.png"/><Relationship Id="rId9" Type="http://schemas.openxmlformats.org/officeDocument/2006/relationships/image" Target="../media/image226.svg"/><Relationship Id="rId14" Type="http://schemas.openxmlformats.org/officeDocument/2006/relationships/image" Target="../media/image147.png"/><Relationship Id="rId22" Type="http://schemas.openxmlformats.org/officeDocument/2006/relationships/image" Target="../media/image37.png"/></Relationships>
</file>

<file path=ppt/slides/_rels/slide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20.xml"/><Relationship Id="rId4" Type="http://schemas.openxmlformats.org/officeDocument/2006/relationships/image" Target="../media/image18.svg"/></Relationships>
</file>

<file path=ppt/slides/_rels/slide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3.xml"/><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4.xml"/><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5.xml"/><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6.xml"/><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0.xml"/></Relationships>
</file>

<file path=ppt/slides/_rels/slide8.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8.xml"/><Relationship Id="rId1" Type="http://schemas.openxmlformats.org/officeDocument/2006/relationships/slideLayout" Target="../slideLayouts/slideLayout20.xml"/></Relationships>
</file>

<file path=ppt/slides/_rels/slide9.xml.rels><?xml version="1.0" encoding="UTF-8" standalone="yes"?>
<Relationships xmlns="http://schemas.openxmlformats.org/package/2006/relationships"><Relationship Id="rId8" Type="http://schemas.openxmlformats.org/officeDocument/2006/relationships/image" Target="../media/image28.jpeg"/><Relationship Id="rId13" Type="http://schemas.openxmlformats.org/officeDocument/2006/relationships/image" Target="../media/image33.jpeg"/><Relationship Id="rId3" Type="http://schemas.openxmlformats.org/officeDocument/2006/relationships/image" Target="../media/image23.emf"/><Relationship Id="rId7" Type="http://schemas.openxmlformats.org/officeDocument/2006/relationships/image" Target="../media/image27.jpeg"/><Relationship Id="rId12"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20.xml"/><Relationship Id="rId6" Type="http://schemas.openxmlformats.org/officeDocument/2006/relationships/image" Target="../media/image26.jpeg"/><Relationship Id="rId11" Type="http://schemas.openxmlformats.org/officeDocument/2006/relationships/image" Target="../media/image31.jpeg"/><Relationship Id="rId5" Type="http://schemas.openxmlformats.org/officeDocument/2006/relationships/image" Target="../media/image25.jpeg"/><Relationship Id="rId10" Type="http://schemas.openxmlformats.org/officeDocument/2006/relationships/image" Target="../media/image30.jpeg"/><Relationship Id="rId4" Type="http://schemas.openxmlformats.org/officeDocument/2006/relationships/image" Target="../media/image24.jpeg"/><Relationship Id="rId9" Type="http://schemas.openxmlformats.org/officeDocument/2006/relationships/image" Target="../media/image29.jpeg"/><Relationship Id="rId14" Type="http://schemas.openxmlformats.org/officeDocument/2006/relationships/image" Target="../media/image34.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50182FC-C4B5-77D3-0384-8FF7A48A44E2}"/>
              </a:ext>
            </a:extLst>
          </p:cNvPr>
          <p:cNvSpPr>
            <a:spLocks noGrp="1"/>
          </p:cNvSpPr>
          <p:nvPr>
            <p:ph type="body" sz="quarter" idx="13"/>
          </p:nvPr>
        </p:nvSpPr>
        <p:spPr/>
        <p:txBody>
          <a:bodyPr/>
          <a:lstStyle/>
          <a:p>
            <a:pPr>
              <a:lnSpc>
                <a:spcPct val="100000"/>
              </a:lnSpc>
            </a:pPr>
            <a:r>
              <a:rPr lang="en-US"/>
              <a:t>Grainger plc </a:t>
            </a:r>
          </a:p>
          <a:p>
            <a:pPr>
              <a:lnSpc>
                <a:spcPct val="100000"/>
              </a:lnSpc>
            </a:pPr>
            <a:r>
              <a:rPr lang="en-US" sz="1800"/>
              <a:t>Client Induction (March 2025)</a:t>
            </a:r>
          </a:p>
        </p:txBody>
      </p:sp>
    </p:spTree>
    <p:extLst>
      <p:ext uri="{BB962C8B-B14F-4D97-AF65-F5344CB8AC3E}">
        <p14:creationId xmlns:p14="http://schemas.microsoft.com/office/powerpoint/2010/main" val="4646774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5C4575-5C42-2FE2-6933-CD3200DAAD80}"/>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EA42913C-96C1-3DEA-9040-8774FC5F8232}"/>
              </a:ext>
            </a:extLst>
          </p:cNvPr>
          <p:cNvSpPr>
            <a:spLocks noGrp="1"/>
          </p:cNvSpPr>
          <p:nvPr>
            <p:ph type="body" sz="quarter" idx="13"/>
          </p:nvPr>
        </p:nvSpPr>
        <p:spPr/>
        <p:txBody>
          <a:bodyPr lIns="91440" tIns="45720" rIns="91440" bIns="45720" anchor="ctr" anchorCtr="0"/>
          <a:lstStyle/>
          <a:p>
            <a:pPr>
              <a:lnSpc>
                <a:spcPct val="100000"/>
              </a:lnSpc>
            </a:pPr>
            <a:r>
              <a:rPr lang="en-US">
                <a:latin typeface="Proxima Nova Lt"/>
              </a:rPr>
              <a:t>Questions?</a:t>
            </a:r>
            <a:endParaRPr lang="en-US"/>
          </a:p>
        </p:txBody>
      </p:sp>
    </p:spTree>
    <p:extLst>
      <p:ext uri="{BB962C8B-B14F-4D97-AF65-F5344CB8AC3E}">
        <p14:creationId xmlns:p14="http://schemas.microsoft.com/office/powerpoint/2010/main" val="33428133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D0B7E8A6-C285-5EFF-AD7D-79A948EB2EB4}"/>
            </a:ext>
          </a:extLst>
        </p:cNvPr>
        <p:cNvGrpSpPr/>
        <p:nvPr/>
      </p:nvGrpSpPr>
      <p:grpSpPr>
        <a:xfrm>
          <a:off x="0" y="0"/>
          <a:ext cx="0" cy="0"/>
          <a:chOff x="0" y="0"/>
          <a:chExt cx="0" cy="0"/>
        </a:xfrm>
      </p:grpSpPr>
      <p:sp>
        <p:nvSpPr>
          <p:cNvPr id="9" name="Text Placeholder 8">
            <a:extLst>
              <a:ext uri="{FF2B5EF4-FFF2-40B4-BE49-F238E27FC236}">
                <a16:creationId xmlns:a16="http://schemas.microsoft.com/office/drawing/2014/main" id="{8ABB2C8B-F477-3C52-E8D2-0D5A35DF81EB}"/>
              </a:ext>
            </a:extLst>
          </p:cNvPr>
          <p:cNvSpPr>
            <a:spLocks noGrp="1"/>
          </p:cNvSpPr>
          <p:nvPr>
            <p:ph type="body" sz="quarter" idx="11"/>
          </p:nvPr>
        </p:nvSpPr>
        <p:spPr/>
        <p:txBody>
          <a:bodyPr/>
          <a:lstStyle/>
          <a:p>
            <a:r>
              <a:rPr lang="en-US"/>
              <a:t>Tips and tricks</a:t>
            </a:r>
          </a:p>
        </p:txBody>
      </p:sp>
      <p:sp>
        <p:nvSpPr>
          <p:cNvPr id="10" name="Rounded Rectangle 9">
            <a:extLst>
              <a:ext uri="{FF2B5EF4-FFF2-40B4-BE49-F238E27FC236}">
                <a16:creationId xmlns:a16="http://schemas.microsoft.com/office/drawing/2014/main" id="{6FFBBC25-42E9-827C-0A3D-CC35BE1B54B0}"/>
              </a:ext>
            </a:extLst>
          </p:cNvPr>
          <p:cNvSpPr/>
          <p:nvPr/>
        </p:nvSpPr>
        <p:spPr>
          <a:xfrm>
            <a:off x="973724" y="3111524"/>
            <a:ext cx="5911642" cy="2195401"/>
          </a:xfrm>
          <a:prstGeom prst="roundRect">
            <a:avLst>
              <a:gd name="adj" fmla="val 12019"/>
            </a:avLst>
          </a:prstGeom>
          <a:solidFill>
            <a:schemeClr val="accent3"/>
          </a:solidFill>
          <a:ln w="127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Proxima Nova Light" panose="02000506030000020004" pitchFamily="2" charset="0"/>
            </a:endParaRPr>
          </a:p>
        </p:txBody>
      </p:sp>
      <p:sp>
        <p:nvSpPr>
          <p:cNvPr id="12" name="TextBox 11">
            <a:extLst>
              <a:ext uri="{FF2B5EF4-FFF2-40B4-BE49-F238E27FC236}">
                <a16:creationId xmlns:a16="http://schemas.microsoft.com/office/drawing/2014/main" id="{613B4421-7E2B-3DD9-722C-AB3BB5C7E374}"/>
              </a:ext>
            </a:extLst>
          </p:cNvPr>
          <p:cNvSpPr txBox="1"/>
          <p:nvPr/>
        </p:nvSpPr>
        <p:spPr>
          <a:xfrm>
            <a:off x="997181" y="1453919"/>
            <a:ext cx="5774436" cy="1423467"/>
          </a:xfrm>
          <a:prstGeom prst="rect">
            <a:avLst/>
          </a:prstGeom>
          <a:noFill/>
        </p:spPr>
        <p:txBody>
          <a:bodyPr wrap="square">
            <a:spAutoFit/>
          </a:bodyPr>
          <a:lstStyle/>
          <a:p>
            <a:pPr marR="5793">
              <a:spcAft>
                <a:spcPts val="500"/>
              </a:spcAft>
            </a:pPr>
            <a:r>
              <a:rPr lang="en-US" sz="1400">
                <a:latin typeface="Proxima Nova Rg" panose="02000506030000020004" pitchFamily="2" charset="0"/>
              </a:rPr>
              <a:t>How to keep text styles correct when copying from another document</a:t>
            </a:r>
          </a:p>
          <a:p>
            <a:pPr marL="228600" marR="5793" indent="-228600">
              <a:spcAft>
                <a:spcPts val="500"/>
              </a:spcAft>
              <a:buFont typeface="+mj-lt"/>
              <a:buAutoNum type="arabicPeriod"/>
            </a:pPr>
            <a:r>
              <a:rPr lang="en-AU" sz="1200">
                <a:solidFill>
                  <a:schemeClr val="tx2"/>
                </a:solidFill>
                <a:latin typeface="Proxima Nova Light"/>
                <a:cs typeface="Proxima Nova Light"/>
              </a:rPr>
              <a:t>Copy text from the original source.</a:t>
            </a:r>
          </a:p>
          <a:p>
            <a:pPr marL="228600" marR="5793" indent="-228600">
              <a:spcAft>
                <a:spcPts val="500"/>
              </a:spcAft>
              <a:buFont typeface="+mj-lt"/>
              <a:buAutoNum type="arabicPeriod"/>
            </a:pPr>
            <a:r>
              <a:rPr lang="en-AU" sz="1200">
                <a:solidFill>
                  <a:schemeClr val="tx2"/>
                </a:solidFill>
                <a:latin typeface="Proxima Nova Light"/>
                <a:cs typeface="Proxima Nova Light"/>
              </a:rPr>
              <a:t>Select the text in PowerPoint with the correct style and font you’d like to replicate.</a:t>
            </a:r>
          </a:p>
          <a:p>
            <a:pPr marL="228600" marR="5793" indent="-228600">
              <a:spcAft>
                <a:spcPts val="500"/>
              </a:spcAft>
              <a:buFont typeface="+mj-lt"/>
              <a:buAutoNum type="arabicPeriod"/>
            </a:pPr>
            <a:r>
              <a:rPr lang="en-AU" sz="1200">
                <a:solidFill>
                  <a:schemeClr val="tx2"/>
                </a:solidFill>
                <a:latin typeface="Proxima Nova Light"/>
              </a:rPr>
              <a:t>Select the edit menu in the top bar, click paste and match formatting (the keyboard shortcut should be visible on the right in grey if you prefer using keyboard shortcuts).</a:t>
            </a:r>
          </a:p>
        </p:txBody>
      </p:sp>
      <p:sp>
        <p:nvSpPr>
          <p:cNvPr id="16" name="Rounded Rectangle 5">
            <a:extLst>
              <a:ext uri="{FF2B5EF4-FFF2-40B4-BE49-F238E27FC236}">
                <a16:creationId xmlns:a16="http://schemas.microsoft.com/office/drawing/2014/main" id="{6822BCC6-F477-862B-AE0F-1F18AF0AD4B4}"/>
              </a:ext>
            </a:extLst>
          </p:cNvPr>
          <p:cNvSpPr/>
          <p:nvPr/>
        </p:nvSpPr>
        <p:spPr>
          <a:xfrm>
            <a:off x="7654331" y="3819152"/>
            <a:ext cx="2494342" cy="1487773"/>
          </a:xfrm>
          <a:custGeom>
            <a:avLst/>
            <a:gdLst>
              <a:gd name="connsiteX0" fmla="*/ 0 w 2498521"/>
              <a:gd name="connsiteY0" fmla="*/ 193210 h 1461496"/>
              <a:gd name="connsiteX1" fmla="*/ 193210 w 2498521"/>
              <a:gd name="connsiteY1" fmla="*/ 0 h 1461496"/>
              <a:gd name="connsiteX2" fmla="*/ 2305311 w 2498521"/>
              <a:gd name="connsiteY2" fmla="*/ 0 h 1461496"/>
              <a:gd name="connsiteX3" fmla="*/ 2498521 w 2498521"/>
              <a:gd name="connsiteY3" fmla="*/ 193210 h 1461496"/>
              <a:gd name="connsiteX4" fmla="*/ 2498521 w 2498521"/>
              <a:gd name="connsiteY4" fmla="*/ 1268286 h 1461496"/>
              <a:gd name="connsiteX5" fmla="*/ 2305311 w 2498521"/>
              <a:gd name="connsiteY5" fmla="*/ 1461496 h 1461496"/>
              <a:gd name="connsiteX6" fmla="*/ 193210 w 2498521"/>
              <a:gd name="connsiteY6" fmla="*/ 1461496 h 1461496"/>
              <a:gd name="connsiteX7" fmla="*/ 0 w 2498521"/>
              <a:gd name="connsiteY7" fmla="*/ 1268286 h 1461496"/>
              <a:gd name="connsiteX8" fmla="*/ 0 w 2498521"/>
              <a:gd name="connsiteY8" fmla="*/ 193210 h 1461496"/>
              <a:gd name="connsiteX0" fmla="*/ 0 w 2498521"/>
              <a:gd name="connsiteY0" fmla="*/ 193210 h 1461496"/>
              <a:gd name="connsiteX1" fmla="*/ 193210 w 2498521"/>
              <a:gd name="connsiteY1" fmla="*/ 0 h 1461496"/>
              <a:gd name="connsiteX2" fmla="*/ 2305311 w 2498521"/>
              <a:gd name="connsiteY2" fmla="*/ 0 h 1461496"/>
              <a:gd name="connsiteX3" fmla="*/ 2498521 w 2498521"/>
              <a:gd name="connsiteY3" fmla="*/ 193210 h 1461496"/>
              <a:gd name="connsiteX4" fmla="*/ 2498521 w 2498521"/>
              <a:gd name="connsiteY4" fmla="*/ 1268286 h 1461496"/>
              <a:gd name="connsiteX5" fmla="*/ 2305311 w 2498521"/>
              <a:gd name="connsiteY5" fmla="*/ 1461496 h 1461496"/>
              <a:gd name="connsiteX6" fmla="*/ 444295 w 2498521"/>
              <a:gd name="connsiteY6" fmla="*/ 1461496 h 1461496"/>
              <a:gd name="connsiteX7" fmla="*/ 0 w 2498521"/>
              <a:gd name="connsiteY7" fmla="*/ 1268286 h 1461496"/>
              <a:gd name="connsiteX8" fmla="*/ 0 w 2498521"/>
              <a:gd name="connsiteY8" fmla="*/ 193210 h 1461496"/>
              <a:gd name="connsiteX0" fmla="*/ 0 w 2498521"/>
              <a:gd name="connsiteY0" fmla="*/ 193210 h 1461496"/>
              <a:gd name="connsiteX1" fmla="*/ 193210 w 2498521"/>
              <a:gd name="connsiteY1" fmla="*/ 0 h 1461496"/>
              <a:gd name="connsiteX2" fmla="*/ 2305311 w 2498521"/>
              <a:gd name="connsiteY2" fmla="*/ 0 h 1461496"/>
              <a:gd name="connsiteX3" fmla="*/ 2498521 w 2498521"/>
              <a:gd name="connsiteY3" fmla="*/ 193210 h 1461496"/>
              <a:gd name="connsiteX4" fmla="*/ 2498521 w 2498521"/>
              <a:gd name="connsiteY4" fmla="*/ 1268286 h 1461496"/>
              <a:gd name="connsiteX5" fmla="*/ 2305311 w 2498521"/>
              <a:gd name="connsiteY5" fmla="*/ 1461496 h 1461496"/>
              <a:gd name="connsiteX6" fmla="*/ 444295 w 2498521"/>
              <a:gd name="connsiteY6" fmla="*/ 1461496 h 1461496"/>
              <a:gd name="connsiteX7" fmla="*/ 3747 w 2498521"/>
              <a:gd name="connsiteY7" fmla="*/ 1032191 h 1461496"/>
              <a:gd name="connsiteX8" fmla="*/ 0 w 2498521"/>
              <a:gd name="connsiteY8" fmla="*/ 193210 h 1461496"/>
              <a:gd name="connsiteX0" fmla="*/ 0 w 2498521"/>
              <a:gd name="connsiteY0" fmla="*/ 193210 h 1461528"/>
              <a:gd name="connsiteX1" fmla="*/ 193210 w 2498521"/>
              <a:gd name="connsiteY1" fmla="*/ 0 h 1461528"/>
              <a:gd name="connsiteX2" fmla="*/ 2305311 w 2498521"/>
              <a:gd name="connsiteY2" fmla="*/ 0 h 1461528"/>
              <a:gd name="connsiteX3" fmla="*/ 2498521 w 2498521"/>
              <a:gd name="connsiteY3" fmla="*/ 193210 h 1461528"/>
              <a:gd name="connsiteX4" fmla="*/ 2498521 w 2498521"/>
              <a:gd name="connsiteY4" fmla="*/ 1268286 h 1461528"/>
              <a:gd name="connsiteX5" fmla="*/ 2305311 w 2498521"/>
              <a:gd name="connsiteY5" fmla="*/ 1461496 h 1461528"/>
              <a:gd name="connsiteX6" fmla="*/ 444295 w 2498521"/>
              <a:gd name="connsiteY6" fmla="*/ 1461496 h 1461528"/>
              <a:gd name="connsiteX7" fmla="*/ 3747 w 2498521"/>
              <a:gd name="connsiteY7" fmla="*/ 1032191 h 1461528"/>
              <a:gd name="connsiteX8" fmla="*/ 0 w 2498521"/>
              <a:gd name="connsiteY8" fmla="*/ 193210 h 1461528"/>
              <a:gd name="connsiteX0" fmla="*/ 0 w 2498521"/>
              <a:gd name="connsiteY0" fmla="*/ 193210 h 1461540"/>
              <a:gd name="connsiteX1" fmla="*/ 193210 w 2498521"/>
              <a:gd name="connsiteY1" fmla="*/ 0 h 1461540"/>
              <a:gd name="connsiteX2" fmla="*/ 2305311 w 2498521"/>
              <a:gd name="connsiteY2" fmla="*/ 0 h 1461540"/>
              <a:gd name="connsiteX3" fmla="*/ 2498521 w 2498521"/>
              <a:gd name="connsiteY3" fmla="*/ 193210 h 1461540"/>
              <a:gd name="connsiteX4" fmla="*/ 2498521 w 2498521"/>
              <a:gd name="connsiteY4" fmla="*/ 1268286 h 1461540"/>
              <a:gd name="connsiteX5" fmla="*/ 2305311 w 2498521"/>
              <a:gd name="connsiteY5" fmla="*/ 1461496 h 1461540"/>
              <a:gd name="connsiteX6" fmla="*/ 444295 w 2498521"/>
              <a:gd name="connsiteY6" fmla="*/ 1461496 h 1461540"/>
              <a:gd name="connsiteX7" fmla="*/ 3747 w 2498521"/>
              <a:gd name="connsiteY7" fmla="*/ 1032191 h 1461540"/>
              <a:gd name="connsiteX8" fmla="*/ 0 w 2498521"/>
              <a:gd name="connsiteY8" fmla="*/ 193210 h 1461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98521" h="1461540">
                <a:moveTo>
                  <a:pt x="0" y="193210"/>
                </a:moveTo>
                <a:cubicBezTo>
                  <a:pt x="0" y="86503"/>
                  <a:pt x="86503" y="0"/>
                  <a:pt x="193210" y="0"/>
                </a:cubicBezTo>
                <a:lnTo>
                  <a:pt x="2305311" y="0"/>
                </a:lnTo>
                <a:cubicBezTo>
                  <a:pt x="2412018" y="0"/>
                  <a:pt x="2498521" y="86503"/>
                  <a:pt x="2498521" y="193210"/>
                </a:cubicBezTo>
                <a:lnTo>
                  <a:pt x="2498521" y="1268286"/>
                </a:lnTo>
                <a:cubicBezTo>
                  <a:pt x="2498521" y="1374993"/>
                  <a:pt x="2412018" y="1461496"/>
                  <a:pt x="2305311" y="1461496"/>
                </a:cubicBezTo>
                <a:lnTo>
                  <a:pt x="444295" y="1461496"/>
                </a:lnTo>
                <a:cubicBezTo>
                  <a:pt x="183939" y="1465244"/>
                  <a:pt x="7494" y="1232587"/>
                  <a:pt x="3747" y="1032191"/>
                </a:cubicBezTo>
                <a:cubicBezTo>
                  <a:pt x="0" y="831795"/>
                  <a:pt x="1249" y="472870"/>
                  <a:pt x="0" y="193210"/>
                </a:cubicBezTo>
                <a:close/>
              </a:path>
            </a:pathLst>
          </a:custGeom>
          <a:solidFill>
            <a:schemeClr val="tx2"/>
          </a:solidFill>
          <a:ln w="190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u="none" strike="noStrike" kern="1200" cap="none" spc="0" normalizeH="0" baseline="0" noProof="0">
              <a:ln>
                <a:noFill/>
              </a:ln>
              <a:solidFill>
                <a:srgbClr val="FFFFFF"/>
              </a:solidFill>
              <a:effectLst/>
              <a:uLnTx/>
              <a:uFillTx/>
              <a:latin typeface="Proxima Nova Light" panose="02000506030000020004" pitchFamily="2" charset="0"/>
              <a:ea typeface="+mn-ea"/>
              <a:cs typeface="+mn-cs"/>
            </a:endParaRPr>
          </a:p>
        </p:txBody>
      </p:sp>
      <p:sp>
        <p:nvSpPr>
          <p:cNvPr id="17" name="TextBox 16">
            <a:extLst>
              <a:ext uri="{FF2B5EF4-FFF2-40B4-BE49-F238E27FC236}">
                <a16:creationId xmlns:a16="http://schemas.microsoft.com/office/drawing/2014/main" id="{A098CB01-E89D-CF6E-6DAA-C07BF8B89753}"/>
              </a:ext>
            </a:extLst>
          </p:cNvPr>
          <p:cNvSpPr txBox="1"/>
          <p:nvPr/>
        </p:nvSpPr>
        <p:spPr>
          <a:xfrm>
            <a:off x="8085788" y="4108665"/>
            <a:ext cx="1704890" cy="1015663"/>
          </a:xfrm>
          <a:prstGeom prst="rect">
            <a:avLst/>
          </a:prstGeom>
          <a:noFill/>
        </p:spPr>
        <p:txBody>
          <a:bodyPr wrap="square">
            <a:spAutoFit/>
          </a:bodyPr>
          <a:lstStyle/>
          <a:p>
            <a:r>
              <a:rPr lang="en-ZA" sz="1200">
                <a:solidFill>
                  <a:schemeClr val="accent3"/>
                </a:solidFill>
                <a:latin typeface="Proxima Nova Rg" panose="02000506030000020004" pitchFamily="2" charset="0"/>
              </a:rPr>
              <a:t>Need help?</a:t>
            </a:r>
          </a:p>
          <a:p>
            <a:r>
              <a:rPr lang="en-ZA" sz="1200">
                <a:solidFill>
                  <a:schemeClr val="bg1"/>
                </a:solidFill>
                <a:latin typeface="Proxima Nova Light" panose="02000506030000020004" pitchFamily="2" charset="0"/>
              </a:rPr>
              <a:t>Feel free to reach out to Judith or Lori who would gladly assist. </a:t>
            </a:r>
          </a:p>
          <a:p>
            <a:endParaRPr lang="en-ZA" sz="1200">
              <a:solidFill>
                <a:schemeClr val="bg1"/>
              </a:solidFill>
              <a:latin typeface="Proxima Nova Light" panose="02000506030000020004" pitchFamily="2" charset="0"/>
            </a:endParaRPr>
          </a:p>
        </p:txBody>
      </p:sp>
      <p:sp>
        <p:nvSpPr>
          <p:cNvPr id="18" name="Straight Connector 4">
            <a:extLst>
              <a:ext uri="{FF2B5EF4-FFF2-40B4-BE49-F238E27FC236}">
                <a16:creationId xmlns:a16="http://schemas.microsoft.com/office/drawing/2014/main" id="{2BD38EC5-B93B-E18F-BCF2-8A0160049698}"/>
              </a:ext>
            </a:extLst>
          </p:cNvPr>
          <p:cNvSpPr/>
          <p:nvPr/>
        </p:nvSpPr>
        <p:spPr>
          <a:xfrm flipH="1">
            <a:off x="7269848" y="1541283"/>
            <a:ext cx="0" cy="3765642"/>
          </a:xfrm>
          <a:prstGeom prst="line">
            <a:avLst/>
          </a:prstGeom>
          <a:ln w="10160">
            <a:solidFill>
              <a:schemeClr val="accent2"/>
            </a:solidFill>
            <a:miter/>
          </a:ln>
        </p:spPr>
        <p:txBody>
          <a:bodyPr lIns="45719" rIns="45719"/>
          <a:lstStyle/>
          <a:p>
            <a:endParaRPr>
              <a:latin typeface="Proxima Nova Light" panose="02000506030000020004" pitchFamily="2" charset="0"/>
            </a:endParaRPr>
          </a:p>
        </p:txBody>
      </p:sp>
      <p:sp>
        <p:nvSpPr>
          <p:cNvPr id="19" name="TextBox 18">
            <a:extLst>
              <a:ext uri="{FF2B5EF4-FFF2-40B4-BE49-F238E27FC236}">
                <a16:creationId xmlns:a16="http://schemas.microsoft.com/office/drawing/2014/main" id="{DB91FF60-380E-7D42-211F-F28C8A7D30B1}"/>
              </a:ext>
            </a:extLst>
          </p:cNvPr>
          <p:cNvSpPr txBox="1"/>
          <p:nvPr/>
        </p:nvSpPr>
        <p:spPr>
          <a:xfrm>
            <a:off x="1331361" y="3355109"/>
            <a:ext cx="5008010" cy="1703030"/>
          </a:xfrm>
          <a:prstGeom prst="rect">
            <a:avLst/>
          </a:prstGeom>
          <a:noFill/>
        </p:spPr>
        <p:txBody>
          <a:bodyPr wrap="square">
            <a:spAutoFit/>
          </a:bodyPr>
          <a:lstStyle/>
          <a:p>
            <a:pPr marR="5793">
              <a:spcAft>
                <a:spcPts val="500"/>
              </a:spcAft>
            </a:pPr>
            <a:r>
              <a:rPr lang="en-US" sz="1400">
                <a:solidFill>
                  <a:schemeClr val="bg1"/>
                </a:solidFill>
                <a:latin typeface="Proxima Nova Rg" panose="02000506030000020004" pitchFamily="2" charset="0"/>
              </a:rPr>
              <a:t>Choose a page layout from the next two pages that best fits your case study</a:t>
            </a:r>
          </a:p>
          <a:p>
            <a:pPr marL="228600" marR="5793" indent="-228600">
              <a:spcAft>
                <a:spcPts val="500"/>
              </a:spcAft>
              <a:buFont typeface="+mj-lt"/>
              <a:buAutoNum type="arabicPeriod"/>
            </a:pPr>
            <a:r>
              <a:rPr lang="en-AU" sz="1200">
                <a:solidFill>
                  <a:schemeClr val="bg1"/>
                </a:solidFill>
                <a:latin typeface="Proxima Nova Light"/>
                <a:cs typeface="Proxima Nova Light"/>
              </a:rPr>
              <a:t>There is a page with no icons and a page with icons. </a:t>
            </a:r>
            <a:endParaRPr lang="en-AU" sz="1200">
              <a:solidFill>
                <a:schemeClr val="bg1"/>
              </a:solidFill>
              <a:latin typeface="Proxima Nova Light"/>
            </a:endParaRPr>
          </a:p>
          <a:p>
            <a:pPr marL="228600" marR="5793" indent="-228600">
              <a:spcAft>
                <a:spcPts val="500"/>
              </a:spcAft>
              <a:buFont typeface="+mj-lt"/>
              <a:buAutoNum type="arabicPeriod"/>
            </a:pPr>
            <a:r>
              <a:rPr lang="en-AU" sz="1200">
                <a:solidFill>
                  <a:schemeClr val="bg1"/>
                </a:solidFill>
                <a:latin typeface="Proxima Nova Light"/>
              </a:rPr>
              <a:t>The green and grey boxes are move-able and scale-able depending on how much copy you have. </a:t>
            </a:r>
          </a:p>
          <a:p>
            <a:pPr marL="228600" marR="5793" indent="-228600">
              <a:spcAft>
                <a:spcPts val="500"/>
              </a:spcAft>
              <a:buFont typeface="+mj-lt"/>
              <a:buAutoNum type="arabicPeriod"/>
            </a:pPr>
            <a:r>
              <a:rPr lang="en-AU" sz="1200">
                <a:solidFill>
                  <a:schemeClr val="bg1"/>
                </a:solidFill>
                <a:latin typeface="Proxima Nova Light"/>
              </a:rPr>
              <a:t>Hold the shift key while scaling elements to keep them in proportion. </a:t>
            </a:r>
          </a:p>
          <a:p>
            <a:pPr marL="228600" marR="5793" indent="-228600">
              <a:spcAft>
                <a:spcPts val="500"/>
              </a:spcAft>
              <a:buFont typeface="+mj-lt"/>
              <a:buAutoNum type="arabicPeriod"/>
            </a:pPr>
            <a:r>
              <a:rPr lang="en-AU" sz="1200">
                <a:solidFill>
                  <a:schemeClr val="bg1"/>
                </a:solidFill>
                <a:latin typeface="Proxima Nova Light"/>
              </a:rPr>
              <a:t>Once your case study is complete, delete the pages you don’t need.</a:t>
            </a:r>
          </a:p>
        </p:txBody>
      </p:sp>
      <p:sp>
        <p:nvSpPr>
          <p:cNvPr id="20" name="TextBox 19">
            <a:extLst>
              <a:ext uri="{FF2B5EF4-FFF2-40B4-BE49-F238E27FC236}">
                <a16:creationId xmlns:a16="http://schemas.microsoft.com/office/drawing/2014/main" id="{B2510474-7BBA-72C2-CBEA-C985E444E4E2}"/>
              </a:ext>
            </a:extLst>
          </p:cNvPr>
          <p:cNvSpPr txBox="1"/>
          <p:nvPr/>
        </p:nvSpPr>
        <p:spPr>
          <a:xfrm>
            <a:off x="7654331" y="1472175"/>
            <a:ext cx="3934917" cy="1423467"/>
          </a:xfrm>
          <a:prstGeom prst="rect">
            <a:avLst/>
          </a:prstGeom>
          <a:noFill/>
        </p:spPr>
        <p:txBody>
          <a:bodyPr wrap="square">
            <a:spAutoFit/>
          </a:bodyPr>
          <a:lstStyle/>
          <a:p>
            <a:pPr marR="5793">
              <a:spcAft>
                <a:spcPts val="500"/>
              </a:spcAft>
            </a:pPr>
            <a:r>
              <a:rPr lang="en-US" sz="1400">
                <a:latin typeface="Proxima Nova Rg" panose="02000506030000020004" pitchFamily="2" charset="0"/>
              </a:rPr>
              <a:t>Copy and paste grey icons</a:t>
            </a:r>
          </a:p>
          <a:p>
            <a:pPr marL="228600" marR="5793" indent="-228600">
              <a:spcAft>
                <a:spcPts val="500"/>
              </a:spcAft>
              <a:buFont typeface="+mj-lt"/>
              <a:buAutoNum type="arabicPeriod"/>
            </a:pPr>
            <a:r>
              <a:rPr lang="en-AU" sz="1200">
                <a:solidFill>
                  <a:schemeClr val="tx2"/>
                </a:solidFill>
                <a:latin typeface="Proxima Nova Light"/>
                <a:cs typeface="Proxima Nova Light"/>
              </a:rPr>
              <a:t>Select a grey icon from the icons above the page. See the grey icons above page 4.</a:t>
            </a:r>
          </a:p>
          <a:p>
            <a:pPr marL="228600" marR="5793" indent="-228600">
              <a:spcAft>
                <a:spcPts val="500"/>
              </a:spcAft>
              <a:buFont typeface="+mj-lt"/>
              <a:buAutoNum type="arabicPeriod"/>
            </a:pPr>
            <a:r>
              <a:rPr lang="en-AU" sz="1200">
                <a:solidFill>
                  <a:schemeClr val="tx2"/>
                </a:solidFill>
                <a:latin typeface="Proxima Nova Light"/>
                <a:cs typeface="Proxima Nova Light"/>
              </a:rPr>
              <a:t>Hold the shift key, click and drag the white box down.</a:t>
            </a:r>
          </a:p>
          <a:p>
            <a:pPr marL="228600" marR="5793" indent="-228600">
              <a:spcAft>
                <a:spcPts val="500"/>
              </a:spcAft>
              <a:buFont typeface="+mj-lt"/>
              <a:buAutoNum type="arabicPeriod"/>
            </a:pPr>
            <a:r>
              <a:rPr lang="en-AU" sz="1200">
                <a:solidFill>
                  <a:schemeClr val="tx2"/>
                </a:solidFill>
                <a:latin typeface="Proxima Nova Light"/>
                <a:cs typeface="Proxima Nova Light"/>
              </a:rPr>
              <a:t>Stop dragging when the white box aligns with the top of the page.</a:t>
            </a:r>
          </a:p>
        </p:txBody>
      </p:sp>
      <p:grpSp>
        <p:nvGrpSpPr>
          <p:cNvPr id="21" name="Group 20">
            <a:extLst>
              <a:ext uri="{FF2B5EF4-FFF2-40B4-BE49-F238E27FC236}">
                <a16:creationId xmlns:a16="http://schemas.microsoft.com/office/drawing/2014/main" id="{247B8649-9D54-04A4-A7C8-588BA6BBCFE2}"/>
              </a:ext>
            </a:extLst>
          </p:cNvPr>
          <p:cNvGrpSpPr/>
          <p:nvPr/>
        </p:nvGrpSpPr>
        <p:grpSpPr>
          <a:xfrm>
            <a:off x="7620852" y="2943800"/>
            <a:ext cx="668630" cy="862094"/>
            <a:chOff x="7096841" y="-1022040"/>
            <a:chExt cx="668630" cy="862094"/>
          </a:xfrm>
        </p:grpSpPr>
        <p:sp>
          <p:nvSpPr>
            <p:cNvPr id="22" name="Rounded Rectangle 21">
              <a:extLst>
                <a:ext uri="{FF2B5EF4-FFF2-40B4-BE49-F238E27FC236}">
                  <a16:creationId xmlns:a16="http://schemas.microsoft.com/office/drawing/2014/main" id="{26ADE2A9-A11B-EA43-C7A9-B990FB11FE57}"/>
                </a:ext>
              </a:extLst>
            </p:cNvPr>
            <p:cNvSpPr/>
            <p:nvPr/>
          </p:nvSpPr>
          <p:spPr>
            <a:xfrm>
              <a:off x="7106671" y="-1022040"/>
              <a:ext cx="658800" cy="862094"/>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v</a:t>
              </a:r>
            </a:p>
          </p:txBody>
        </p:sp>
        <p:pic>
          <p:nvPicPr>
            <p:cNvPr id="23" name="Picture 22" descr="A green sign with white text&#10;&#10;Description automatically generated">
              <a:extLst>
                <a:ext uri="{FF2B5EF4-FFF2-40B4-BE49-F238E27FC236}">
                  <a16:creationId xmlns:a16="http://schemas.microsoft.com/office/drawing/2014/main" id="{21DF3AA9-D008-509D-2351-B433F987544E}"/>
                </a:ext>
              </a:extLst>
            </p:cNvPr>
            <p:cNvPicPr>
              <a:picLocks noChangeAspect="1"/>
            </p:cNvPicPr>
            <p:nvPr/>
          </p:nvPicPr>
          <p:blipFill>
            <a:blip r:embed="rId3" cstate="print">
              <a:alphaModFix amt="50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a:ext>
              </a:extLst>
            </a:blip>
            <a:srcRect t="4496" r="975" b="7087"/>
            <a:stretch/>
          </p:blipFill>
          <p:spPr>
            <a:xfrm>
              <a:off x="7157669" y="-878737"/>
              <a:ext cx="537145" cy="314325"/>
            </a:xfrm>
            <a:prstGeom prst="rect">
              <a:avLst/>
            </a:prstGeom>
          </p:spPr>
        </p:pic>
        <p:sp>
          <p:nvSpPr>
            <p:cNvPr id="24" name="TextBox 23">
              <a:extLst>
                <a:ext uri="{FF2B5EF4-FFF2-40B4-BE49-F238E27FC236}">
                  <a16:creationId xmlns:a16="http://schemas.microsoft.com/office/drawing/2014/main" id="{E4929313-5420-4F06-59FA-A1DE00191D45}"/>
                </a:ext>
              </a:extLst>
            </p:cNvPr>
            <p:cNvSpPr txBox="1"/>
            <p:nvPr/>
          </p:nvSpPr>
          <p:spPr>
            <a:xfrm>
              <a:off x="7096841" y="-528967"/>
              <a:ext cx="658800" cy="246221"/>
            </a:xfrm>
            <a:prstGeom prst="rect">
              <a:avLst/>
            </a:prstGeom>
            <a:noFill/>
          </p:spPr>
          <p:txBody>
            <a:bodyPr wrap="square" lIns="0" tIns="0" rIns="0" bIns="0">
              <a:spAutoFit/>
            </a:bodyPr>
            <a:lstStyle/>
            <a:p>
              <a:pPr algn="ctr"/>
              <a:r>
                <a:rPr lang="en-US" sz="800" b="0" i="0">
                  <a:solidFill>
                    <a:srgbClr val="6E7878"/>
                  </a:solidFill>
                  <a:latin typeface="Proxima Nova Rg" panose="02000506030000020004" pitchFamily="2" charset="0"/>
                </a:rPr>
                <a:t>Strategy &amp; </a:t>
              </a:r>
            </a:p>
            <a:p>
              <a:pPr algn="ctr"/>
              <a:r>
                <a:rPr lang="en-US" sz="800" b="0" i="0">
                  <a:solidFill>
                    <a:srgbClr val="6E7878"/>
                  </a:solidFill>
                  <a:latin typeface="Proxima Nova Rg" panose="02000506030000020004" pitchFamily="2" charset="0"/>
                </a:rPr>
                <a:t>Advisory</a:t>
              </a:r>
              <a:endParaRPr lang="en-AE" sz="800" b="0" i="0">
                <a:solidFill>
                  <a:srgbClr val="6E7878"/>
                </a:solidFill>
                <a:latin typeface="Proxima Nova Rg" panose="02000506030000020004" pitchFamily="2" charset="0"/>
              </a:endParaRPr>
            </a:p>
          </p:txBody>
        </p:sp>
      </p:grpSp>
      <p:grpSp>
        <p:nvGrpSpPr>
          <p:cNvPr id="25" name="Group 24">
            <a:extLst>
              <a:ext uri="{FF2B5EF4-FFF2-40B4-BE49-F238E27FC236}">
                <a16:creationId xmlns:a16="http://schemas.microsoft.com/office/drawing/2014/main" id="{09EF8D71-C9E6-1F1D-06D8-0E66DD6639C6}"/>
              </a:ext>
            </a:extLst>
          </p:cNvPr>
          <p:cNvGrpSpPr/>
          <p:nvPr/>
        </p:nvGrpSpPr>
        <p:grpSpPr>
          <a:xfrm>
            <a:off x="8408231" y="2895642"/>
            <a:ext cx="660292" cy="862094"/>
            <a:chOff x="7850741" y="-1023915"/>
            <a:chExt cx="660292" cy="862094"/>
          </a:xfrm>
        </p:grpSpPr>
        <p:sp>
          <p:nvSpPr>
            <p:cNvPr id="26" name="Rounded Rectangle 25">
              <a:extLst>
                <a:ext uri="{FF2B5EF4-FFF2-40B4-BE49-F238E27FC236}">
                  <a16:creationId xmlns:a16="http://schemas.microsoft.com/office/drawing/2014/main" id="{0E553618-C1AA-E328-8B9D-20147BB13EE9}"/>
                </a:ext>
              </a:extLst>
            </p:cNvPr>
            <p:cNvSpPr/>
            <p:nvPr/>
          </p:nvSpPr>
          <p:spPr>
            <a:xfrm>
              <a:off x="7850741" y="-1023915"/>
              <a:ext cx="658800" cy="862094"/>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v</a:t>
              </a:r>
            </a:p>
          </p:txBody>
        </p:sp>
        <p:pic>
          <p:nvPicPr>
            <p:cNvPr id="29" name="Picture 28" descr="A blue and white sign with a white graphic and a white arrow&#10;&#10;Description automatically generated with medium confidence">
              <a:extLst>
                <a:ext uri="{FF2B5EF4-FFF2-40B4-BE49-F238E27FC236}">
                  <a16:creationId xmlns:a16="http://schemas.microsoft.com/office/drawing/2014/main" id="{5EB43E63-5068-F042-0F79-8D7CC3F6EEDC}"/>
                </a:ext>
              </a:extLst>
            </p:cNvPr>
            <p:cNvPicPr>
              <a:picLocks noChangeAspect="1"/>
            </p:cNvPicPr>
            <p:nvPr/>
          </p:nvPicPr>
          <p:blipFill>
            <a:blip r:embed="rId5" cstate="print">
              <a:alphaModFix amt="65000"/>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a:ext>
              </a:extLst>
            </a:blip>
            <a:srcRect l="1319" t="3857" r="490" b="538"/>
            <a:stretch/>
          </p:blipFill>
          <p:spPr>
            <a:xfrm>
              <a:off x="7917273" y="-871861"/>
              <a:ext cx="525736" cy="313398"/>
            </a:xfrm>
            <a:prstGeom prst="rect">
              <a:avLst/>
            </a:prstGeom>
          </p:spPr>
        </p:pic>
        <p:sp>
          <p:nvSpPr>
            <p:cNvPr id="31" name="TextBox 30">
              <a:extLst>
                <a:ext uri="{FF2B5EF4-FFF2-40B4-BE49-F238E27FC236}">
                  <a16:creationId xmlns:a16="http://schemas.microsoft.com/office/drawing/2014/main" id="{07CB95EF-09E3-6D73-B8E7-1DFECBFEEBC0}"/>
                </a:ext>
              </a:extLst>
            </p:cNvPr>
            <p:cNvSpPr txBox="1"/>
            <p:nvPr/>
          </p:nvSpPr>
          <p:spPr>
            <a:xfrm>
              <a:off x="7852233" y="-522091"/>
              <a:ext cx="658800" cy="246221"/>
            </a:xfrm>
            <a:prstGeom prst="rect">
              <a:avLst/>
            </a:prstGeom>
            <a:noFill/>
          </p:spPr>
          <p:txBody>
            <a:bodyPr wrap="square" lIns="0" tIns="0" rIns="0" bIns="0">
              <a:spAutoFit/>
            </a:bodyPr>
            <a:lstStyle/>
            <a:p>
              <a:pPr algn="ctr"/>
              <a:r>
                <a:rPr lang="en-US" sz="800" b="0" i="0">
                  <a:solidFill>
                    <a:srgbClr val="6E7878"/>
                  </a:solidFill>
                  <a:latin typeface="Proxima Nova Rg" panose="02000506030000020004" pitchFamily="2" charset="0"/>
                </a:rPr>
                <a:t>Analysis &amp;</a:t>
              </a:r>
            </a:p>
            <a:p>
              <a:pPr algn="ctr"/>
              <a:r>
                <a:rPr lang="en-US" sz="800" b="0" i="0">
                  <a:solidFill>
                    <a:srgbClr val="6E7878"/>
                  </a:solidFill>
                  <a:latin typeface="Proxima Nova Rg" panose="02000506030000020004" pitchFamily="2" charset="0"/>
                </a:rPr>
                <a:t>Consulting</a:t>
              </a:r>
              <a:endParaRPr lang="en-AE" sz="800" b="0" i="0">
                <a:solidFill>
                  <a:srgbClr val="6E7878"/>
                </a:solidFill>
                <a:latin typeface="Proxima Nova Rg" panose="02000506030000020004" pitchFamily="2" charset="0"/>
              </a:endParaRPr>
            </a:p>
          </p:txBody>
        </p:sp>
      </p:grpSp>
      <p:grpSp>
        <p:nvGrpSpPr>
          <p:cNvPr id="32" name="Group 31">
            <a:extLst>
              <a:ext uri="{FF2B5EF4-FFF2-40B4-BE49-F238E27FC236}">
                <a16:creationId xmlns:a16="http://schemas.microsoft.com/office/drawing/2014/main" id="{84876882-43CF-78D3-41D5-145AF28617E7}"/>
              </a:ext>
            </a:extLst>
          </p:cNvPr>
          <p:cNvGrpSpPr/>
          <p:nvPr/>
        </p:nvGrpSpPr>
        <p:grpSpPr>
          <a:xfrm>
            <a:off x="9896372" y="2895722"/>
            <a:ext cx="658800" cy="862094"/>
            <a:chOff x="9338882" y="-1023835"/>
            <a:chExt cx="658800" cy="862094"/>
          </a:xfrm>
        </p:grpSpPr>
        <p:sp>
          <p:nvSpPr>
            <p:cNvPr id="33" name="Rounded Rectangle 32">
              <a:extLst>
                <a:ext uri="{FF2B5EF4-FFF2-40B4-BE49-F238E27FC236}">
                  <a16:creationId xmlns:a16="http://schemas.microsoft.com/office/drawing/2014/main" id="{CD088AC6-B5FE-7330-510D-BB4A9FF17C7F}"/>
                </a:ext>
              </a:extLst>
            </p:cNvPr>
            <p:cNvSpPr/>
            <p:nvPr/>
          </p:nvSpPr>
          <p:spPr>
            <a:xfrm>
              <a:off x="9338882" y="-1023835"/>
              <a:ext cx="658800" cy="862094"/>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v</a:t>
              </a:r>
            </a:p>
          </p:txBody>
        </p:sp>
        <p:pic>
          <p:nvPicPr>
            <p:cNvPr id="34" name="Picture 33" descr="A blue and white sign with a magnifying glass and graph&#10;&#10;Description automatically generated">
              <a:extLst>
                <a:ext uri="{FF2B5EF4-FFF2-40B4-BE49-F238E27FC236}">
                  <a16:creationId xmlns:a16="http://schemas.microsoft.com/office/drawing/2014/main" id="{CF185E16-03B4-CC81-5430-02B06F7A9BC1}"/>
                </a:ext>
              </a:extLst>
            </p:cNvPr>
            <p:cNvPicPr>
              <a:picLocks noChangeAspect="1"/>
            </p:cNvPicPr>
            <p:nvPr/>
          </p:nvPicPr>
          <p:blipFill>
            <a:blip r:embed="rId7" cstate="print">
              <a:alphaModFix amt="50000"/>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a:ext>
              </a:extLst>
            </a:blip>
            <a:srcRect t="1890" b="543"/>
            <a:stretch/>
          </p:blipFill>
          <p:spPr>
            <a:xfrm>
              <a:off x="9404311" y="-871861"/>
              <a:ext cx="529200" cy="312852"/>
            </a:xfrm>
            <a:prstGeom prst="rect">
              <a:avLst/>
            </a:prstGeom>
          </p:spPr>
        </p:pic>
        <p:sp>
          <p:nvSpPr>
            <p:cNvPr id="35" name="TextBox 34">
              <a:extLst>
                <a:ext uri="{FF2B5EF4-FFF2-40B4-BE49-F238E27FC236}">
                  <a16:creationId xmlns:a16="http://schemas.microsoft.com/office/drawing/2014/main" id="{7FA8CC9D-654D-9D05-7EDC-B7D3A5B2A6F7}"/>
                </a:ext>
              </a:extLst>
            </p:cNvPr>
            <p:cNvSpPr txBox="1"/>
            <p:nvPr/>
          </p:nvSpPr>
          <p:spPr>
            <a:xfrm>
              <a:off x="9353282" y="-522091"/>
              <a:ext cx="630000" cy="244800"/>
            </a:xfrm>
            <a:prstGeom prst="rect">
              <a:avLst/>
            </a:prstGeom>
            <a:noFill/>
          </p:spPr>
          <p:txBody>
            <a:bodyPr wrap="square" lIns="0" tIns="0" rIns="0" bIns="0">
              <a:spAutoFit/>
            </a:bodyPr>
            <a:lstStyle/>
            <a:p>
              <a:pPr algn="ctr"/>
              <a:r>
                <a:rPr lang="en-US" sz="800" b="0" i="0">
                  <a:solidFill>
                    <a:srgbClr val="6E7878"/>
                  </a:solidFill>
                  <a:latin typeface="Proxima Nova Rg" panose="02000506030000020004" pitchFamily="2" charset="0"/>
                </a:rPr>
                <a:t>Data &amp;</a:t>
              </a:r>
            </a:p>
            <a:p>
              <a:pPr algn="ctr"/>
              <a:r>
                <a:rPr lang="en-US" sz="800" b="0" i="0">
                  <a:solidFill>
                    <a:srgbClr val="6E7878"/>
                  </a:solidFill>
                  <a:latin typeface="Proxima Nova Rg" panose="02000506030000020004" pitchFamily="2" charset="0"/>
                </a:rPr>
                <a:t>Analytics</a:t>
              </a:r>
              <a:endParaRPr lang="en-AE" sz="800" b="0" i="0">
                <a:solidFill>
                  <a:srgbClr val="6E7878"/>
                </a:solidFill>
                <a:latin typeface="Proxima Nova Rg" panose="02000506030000020004" pitchFamily="2" charset="0"/>
              </a:endParaRPr>
            </a:p>
          </p:txBody>
        </p:sp>
      </p:grpSp>
      <p:grpSp>
        <p:nvGrpSpPr>
          <p:cNvPr id="36" name="Group 35">
            <a:extLst>
              <a:ext uri="{FF2B5EF4-FFF2-40B4-BE49-F238E27FC236}">
                <a16:creationId xmlns:a16="http://schemas.microsoft.com/office/drawing/2014/main" id="{A7989F69-A32B-8C9D-EAD0-31B18ED05098}"/>
              </a:ext>
            </a:extLst>
          </p:cNvPr>
          <p:cNvGrpSpPr/>
          <p:nvPr/>
        </p:nvGrpSpPr>
        <p:grpSpPr>
          <a:xfrm>
            <a:off x="9151121" y="2899822"/>
            <a:ext cx="667927" cy="862094"/>
            <a:chOff x="8593631" y="-1019735"/>
            <a:chExt cx="667927" cy="862094"/>
          </a:xfrm>
        </p:grpSpPr>
        <p:sp>
          <p:nvSpPr>
            <p:cNvPr id="37" name="Rounded Rectangle 36">
              <a:extLst>
                <a:ext uri="{FF2B5EF4-FFF2-40B4-BE49-F238E27FC236}">
                  <a16:creationId xmlns:a16="http://schemas.microsoft.com/office/drawing/2014/main" id="{2EC8D713-00F9-4267-FADB-7D6827E180AA}"/>
                </a:ext>
              </a:extLst>
            </p:cNvPr>
            <p:cNvSpPr/>
            <p:nvPr/>
          </p:nvSpPr>
          <p:spPr>
            <a:xfrm>
              <a:off x="8593631" y="-1019735"/>
              <a:ext cx="658800" cy="862094"/>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v</a:t>
              </a:r>
            </a:p>
          </p:txBody>
        </p:sp>
        <p:pic>
          <p:nvPicPr>
            <p:cNvPr id="38" name="Picture 37" descr="A computer with a gear and a symbol&#10;&#10;Description automatically generated with medium confidence">
              <a:extLst>
                <a:ext uri="{FF2B5EF4-FFF2-40B4-BE49-F238E27FC236}">
                  <a16:creationId xmlns:a16="http://schemas.microsoft.com/office/drawing/2014/main" id="{524C711B-5466-E0D7-AED7-03ABD5D776AE}"/>
                </a:ext>
              </a:extLst>
            </p:cNvPr>
            <p:cNvPicPr>
              <a:picLocks noChangeAspect="1"/>
            </p:cNvPicPr>
            <p:nvPr/>
          </p:nvPicPr>
          <p:blipFill>
            <a:blip r:embed="rId9" cstate="print">
              <a:alphaModFix amt="50000"/>
              <a:extLst>
                <a:ext uri="{BEBA8EAE-BF5A-486C-A8C5-ECC9F3942E4B}">
                  <a14:imgProps xmlns:a14="http://schemas.microsoft.com/office/drawing/2010/main">
                    <a14:imgLayer r:embed="rId10">
                      <a14:imgEffect>
                        <a14:saturation sat="0"/>
                      </a14:imgEffect>
                    </a14:imgLayer>
                  </a14:imgProps>
                </a:ext>
                <a:ext uri="{28A0092B-C50C-407E-A947-70E740481C1C}">
                  <a14:useLocalDpi xmlns:a14="http://schemas.microsoft.com/office/drawing/2010/main"/>
                </a:ext>
              </a:extLst>
            </a:blip>
            <a:srcRect l="3905" t="4496" r="2723" b="4769"/>
            <a:stretch/>
          </p:blipFill>
          <p:spPr>
            <a:xfrm>
              <a:off x="8659060" y="-871861"/>
              <a:ext cx="529200" cy="312587"/>
            </a:xfrm>
            <a:prstGeom prst="rect">
              <a:avLst/>
            </a:prstGeom>
          </p:spPr>
        </p:pic>
        <p:sp>
          <p:nvSpPr>
            <p:cNvPr id="39" name="TextBox 38">
              <a:extLst>
                <a:ext uri="{FF2B5EF4-FFF2-40B4-BE49-F238E27FC236}">
                  <a16:creationId xmlns:a16="http://schemas.microsoft.com/office/drawing/2014/main" id="{13E7FF70-6678-4601-0E93-46C9261E6D17}"/>
                </a:ext>
              </a:extLst>
            </p:cNvPr>
            <p:cNvSpPr txBox="1"/>
            <p:nvPr/>
          </p:nvSpPr>
          <p:spPr>
            <a:xfrm>
              <a:off x="8602758" y="-522091"/>
              <a:ext cx="658800" cy="244800"/>
            </a:xfrm>
            <a:prstGeom prst="rect">
              <a:avLst/>
            </a:prstGeom>
            <a:noFill/>
          </p:spPr>
          <p:txBody>
            <a:bodyPr wrap="square" lIns="0" tIns="0" rIns="0" bIns="0">
              <a:spAutoFit/>
            </a:bodyPr>
            <a:lstStyle/>
            <a:p>
              <a:pPr algn="ctr"/>
              <a:r>
                <a:rPr lang="en-US" sz="800" b="0" i="0">
                  <a:solidFill>
                    <a:srgbClr val="6E7878"/>
                  </a:solidFill>
                  <a:latin typeface="Proxima Nova Rg" panose="02000506030000020004" pitchFamily="2" charset="0"/>
                </a:rPr>
                <a:t>Software</a:t>
              </a:r>
            </a:p>
            <a:p>
              <a:pPr algn="ctr"/>
              <a:r>
                <a:rPr lang="en-US" sz="800" b="0" i="0">
                  <a:solidFill>
                    <a:srgbClr val="6E7878"/>
                  </a:solidFill>
                  <a:latin typeface="Proxima Nova Rg" panose="02000506030000020004" pitchFamily="2" charset="0"/>
                </a:rPr>
                <a:t>Development</a:t>
              </a:r>
              <a:endParaRPr lang="en-AE" sz="800" b="0" i="0">
                <a:solidFill>
                  <a:srgbClr val="6E7878"/>
                </a:solidFill>
                <a:latin typeface="Proxima Nova Rg" panose="02000506030000020004" pitchFamily="2" charset="0"/>
              </a:endParaRPr>
            </a:p>
          </p:txBody>
        </p:sp>
      </p:grpSp>
    </p:spTree>
    <p:extLst>
      <p:ext uri="{BB962C8B-B14F-4D97-AF65-F5344CB8AC3E}">
        <p14:creationId xmlns:p14="http://schemas.microsoft.com/office/powerpoint/2010/main" val="6141604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37E6038D-B229-3BC9-DFAE-69882F64C2F3}"/>
            </a:ext>
          </a:extLst>
        </p:cNvPr>
        <p:cNvGrpSpPr/>
        <p:nvPr/>
      </p:nvGrpSpPr>
      <p:grpSpPr>
        <a:xfrm>
          <a:off x="0" y="0"/>
          <a:ext cx="0" cy="0"/>
          <a:chOff x="0" y="0"/>
          <a:chExt cx="0" cy="0"/>
        </a:xfrm>
      </p:grpSpPr>
      <p:sp>
        <p:nvSpPr>
          <p:cNvPr id="103" name="Text Placeholder 102">
            <a:extLst>
              <a:ext uri="{FF2B5EF4-FFF2-40B4-BE49-F238E27FC236}">
                <a16:creationId xmlns:a16="http://schemas.microsoft.com/office/drawing/2014/main" id="{11215344-B226-78BB-35FE-4170E8249862}"/>
              </a:ext>
            </a:extLst>
          </p:cNvPr>
          <p:cNvSpPr>
            <a:spLocks noGrp="1"/>
          </p:cNvSpPr>
          <p:nvPr>
            <p:ph type="body" sz="quarter" idx="12"/>
          </p:nvPr>
        </p:nvSpPr>
        <p:spPr>
          <a:xfrm>
            <a:off x="463366" y="941645"/>
            <a:ext cx="6668361" cy="558756"/>
          </a:xfrm>
        </p:spPr>
        <p:txBody>
          <a:bodyPr/>
          <a:lstStyle/>
          <a:p>
            <a:r>
              <a:rPr lang="en-US"/>
              <a:t>Use icons to help convey a message, illustrate a concept or when the page is text heavy and needs a visual element</a:t>
            </a:r>
          </a:p>
        </p:txBody>
      </p:sp>
      <p:sp>
        <p:nvSpPr>
          <p:cNvPr id="2" name="Text Placeholder 1">
            <a:extLst>
              <a:ext uri="{FF2B5EF4-FFF2-40B4-BE49-F238E27FC236}">
                <a16:creationId xmlns:a16="http://schemas.microsoft.com/office/drawing/2014/main" id="{32D6AC12-6ACC-F36C-C8BC-8C3033BB07FE}"/>
              </a:ext>
            </a:extLst>
          </p:cNvPr>
          <p:cNvSpPr>
            <a:spLocks noGrp="1"/>
          </p:cNvSpPr>
          <p:nvPr>
            <p:ph type="body" sz="quarter" idx="11"/>
          </p:nvPr>
        </p:nvSpPr>
        <p:spPr>
          <a:prstGeom prst="rect">
            <a:avLst/>
          </a:prstGeom>
        </p:spPr>
        <p:txBody>
          <a:bodyPr/>
          <a:lstStyle/>
          <a:p>
            <a:r>
              <a:rPr lang="en-US"/>
              <a:t>Icons for use</a:t>
            </a:r>
          </a:p>
        </p:txBody>
      </p:sp>
      <p:pic>
        <p:nvPicPr>
          <p:cNvPr id="5" name="Graphic 4">
            <a:extLst>
              <a:ext uri="{FF2B5EF4-FFF2-40B4-BE49-F238E27FC236}">
                <a16:creationId xmlns:a16="http://schemas.microsoft.com/office/drawing/2014/main" id="{C8856763-D954-8AF7-0DF7-7453C27045D6}"/>
              </a:ext>
            </a:extLst>
          </p:cNvPr>
          <p:cNvPicPr>
            <a:picLocks/>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4822770" y="1697082"/>
            <a:ext cx="624148" cy="624148"/>
          </a:xfrm>
          <a:prstGeom prst="rect">
            <a:avLst/>
          </a:prstGeom>
        </p:spPr>
      </p:pic>
      <p:pic>
        <p:nvPicPr>
          <p:cNvPr id="6" name="Graphic 5">
            <a:extLst>
              <a:ext uri="{FF2B5EF4-FFF2-40B4-BE49-F238E27FC236}">
                <a16:creationId xmlns:a16="http://schemas.microsoft.com/office/drawing/2014/main" id="{87F28C40-7B75-DFC3-B13F-A748D6D1139E}"/>
              </a:ext>
            </a:extLst>
          </p:cNvPr>
          <p:cNvPicPr>
            <a:picLocks/>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5575062" y="1684085"/>
            <a:ext cx="604006" cy="604006"/>
          </a:xfrm>
          <a:prstGeom prst="rect">
            <a:avLst/>
          </a:prstGeom>
        </p:spPr>
      </p:pic>
      <p:pic>
        <p:nvPicPr>
          <p:cNvPr id="7" name="Graphic 6">
            <a:extLst>
              <a:ext uri="{FF2B5EF4-FFF2-40B4-BE49-F238E27FC236}">
                <a16:creationId xmlns:a16="http://schemas.microsoft.com/office/drawing/2014/main" id="{3B48C7A9-88EB-96D6-BB20-F3DE74D340AC}"/>
              </a:ext>
            </a:extLst>
          </p:cNvPr>
          <p:cNvPicPr>
            <a:picLocks/>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6330341" y="1668512"/>
            <a:ext cx="652718" cy="652718"/>
          </a:xfrm>
          <a:prstGeom prst="rect">
            <a:avLst/>
          </a:prstGeom>
        </p:spPr>
      </p:pic>
      <p:pic>
        <p:nvPicPr>
          <p:cNvPr id="8" name="Graphic 7">
            <a:extLst>
              <a:ext uri="{FF2B5EF4-FFF2-40B4-BE49-F238E27FC236}">
                <a16:creationId xmlns:a16="http://schemas.microsoft.com/office/drawing/2014/main" id="{23534D8E-643B-86CD-5937-9F3F5CA0FCF5}"/>
              </a:ext>
            </a:extLst>
          </p:cNvPr>
          <p:cNvPicPr>
            <a:picLocks noChangeAspect="1"/>
          </p:cNvPicPr>
          <p:nvPr/>
        </p:nvPicPr>
        <p:blipFill rotWithShape="1">
          <a:blip r:embed="rId7">
            <a:extLst>
              <a:ext uri="{96DAC541-7B7A-43D3-8B79-37D633B846F1}">
                <asvg:svgBlip xmlns:asvg="http://schemas.microsoft.com/office/drawing/2016/SVG/main" r:embed="rId8"/>
              </a:ext>
            </a:extLst>
          </a:blip>
          <a:srcRect/>
          <a:stretch/>
        </p:blipFill>
        <p:spPr>
          <a:xfrm>
            <a:off x="6389918" y="3089599"/>
            <a:ext cx="533565" cy="533563"/>
          </a:xfrm>
          <a:prstGeom prst="rect">
            <a:avLst/>
          </a:prstGeom>
        </p:spPr>
      </p:pic>
      <p:pic>
        <p:nvPicPr>
          <p:cNvPr id="9" name="Graphic 8">
            <a:extLst>
              <a:ext uri="{FF2B5EF4-FFF2-40B4-BE49-F238E27FC236}">
                <a16:creationId xmlns:a16="http://schemas.microsoft.com/office/drawing/2014/main" id="{D54EF5CA-6D7A-3EBF-92B4-75A00C00B9CD}"/>
              </a:ext>
            </a:extLst>
          </p:cNvPr>
          <p:cNvPicPr>
            <a:picLocks noChangeAspect="1"/>
          </p:cNvPicPr>
          <p:nvPr/>
        </p:nvPicPr>
        <p:blipFill rotWithShape="1">
          <a:blip r:embed="rId9">
            <a:extLst>
              <a:ext uri="{96DAC541-7B7A-43D3-8B79-37D633B846F1}">
                <asvg:svgBlip xmlns:asvg="http://schemas.microsoft.com/office/drawing/2016/SVG/main" r:embed="rId10"/>
              </a:ext>
            </a:extLst>
          </a:blip>
          <a:srcRect/>
          <a:stretch/>
        </p:blipFill>
        <p:spPr>
          <a:xfrm>
            <a:off x="7871440" y="3088473"/>
            <a:ext cx="535814" cy="535814"/>
          </a:xfrm>
          <a:prstGeom prst="rect">
            <a:avLst/>
          </a:prstGeom>
        </p:spPr>
      </p:pic>
      <p:pic>
        <p:nvPicPr>
          <p:cNvPr id="10" name="Graphic 9">
            <a:extLst>
              <a:ext uri="{FF2B5EF4-FFF2-40B4-BE49-F238E27FC236}">
                <a16:creationId xmlns:a16="http://schemas.microsoft.com/office/drawing/2014/main" id="{6CF6DCB2-6264-74FA-5B51-4C638930EA24}"/>
              </a:ext>
            </a:extLst>
          </p:cNvPr>
          <p:cNvPicPr>
            <a:picLocks noChangeAspect="1"/>
          </p:cNvPicPr>
          <p:nvPr/>
        </p:nvPicPr>
        <p:blipFill rotWithShape="1">
          <a:blip r:embed="rId11">
            <a:extLst>
              <a:ext uri="{96DAC541-7B7A-43D3-8B79-37D633B846F1}">
                <asvg:svgBlip xmlns:asvg="http://schemas.microsoft.com/office/drawing/2016/SVG/main" r:embed="rId12"/>
              </a:ext>
            </a:extLst>
          </a:blip>
          <a:srcRect/>
          <a:stretch/>
        </p:blipFill>
        <p:spPr>
          <a:xfrm>
            <a:off x="4911517" y="3153291"/>
            <a:ext cx="406178" cy="406178"/>
          </a:xfrm>
          <a:prstGeom prst="rect">
            <a:avLst/>
          </a:prstGeom>
        </p:spPr>
      </p:pic>
      <p:pic>
        <p:nvPicPr>
          <p:cNvPr id="11" name="Graphic 10">
            <a:extLst>
              <a:ext uri="{FF2B5EF4-FFF2-40B4-BE49-F238E27FC236}">
                <a16:creationId xmlns:a16="http://schemas.microsoft.com/office/drawing/2014/main" id="{93D403A6-9635-6628-6639-371C250EE604}"/>
              </a:ext>
            </a:extLst>
          </p:cNvPr>
          <p:cNvPicPr>
            <a:picLocks noChangeAspect="1"/>
          </p:cNvPicPr>
          <p:nvPr/>
        </p:nvPicPr>
        <p:blipFill rotWithShape="1">
          <a:blip r:embed="rId13">
            <a:extLst>
              <a:ext uri="{96DAC541-7B7A-43D3-8B79-37D633B846F1}">
                <asvg:svgBlip xmlns:asvg="http://schemas.microsoft.com/office/drawing/2016/SVG/main" r:embed="rId14"/>
              </a:ext>
            </a:extLst>
          </a:blip>
          <a:srcRect/>
          <a:stretch/>
        </p:blipFill>
        <p:spPr>
          <a:xfrm>
            <a:off x="5639538" y="3110070"/>
            <a:ext cx="492621" cy="492621"/>
          </a:xfrm>
          <a:prstGeom prst="rect">
            <a:avLst/>
          </a:prstGeom>
        </p:spPr>
      </p:pic>
      <p:pic>
        <p:nvPicPr>
          <p:cNvPr id="12" name="Graphic 11">
            <a:extLst>
              <a:ext uri="{FF2B5EF4-FFF2-40B4-BE49-F238E27FC236}">
                <a16:creationId xmlns:a16="http://schemas.microsoft.com/office/drawing/2014/main" id="{5ADDD498-8EE0-CA20-D62D-619AC5D3013F}"/>
              </a:ext>
            </a:extLst>
          </p:cNvPr>
          <p:cNvPicPr>
            <a:picLocks noChangeAspect="1"/>
          </p:cNvPicPr>
          <p:nvPr/>
        </p:nvPicPr>
        <p:blipFill rotWithShape="1">
          <a:blip r:embed="rId15">
            <a:extLst>
              <a:ext uri="{96DAC541-7B7A-43D3-8B79-37D633B846F1}">
                <asvg:svgBlip xmlns:asvg="http://schemas.microsoft.com/office/drawing/2016/SVG/main" r:embed="rId16"/>
              </a:ext>
            </a:extLst>
          </a:blip>
          <a:srcRect/>
          <a:stretch/>
        </p:blipFill>
        <p:spPr>
          <a:xfrm>
            <a:off x="7169550" y="3143837"/>
            <a:ext cx="425086" cy="425086"/>
          </a:xfrm>
          <a:prstGeom prst="rect">
            <a:avLst/>
          </a:prstGeom>
        </p:spPr>
      </p:pic>
      <p:pic>
        <p:nvPicPr>
          <p:cNvPr id="13" name="Graphic 12">
            <a:extLst>
              <a:ext uri="{FF2B5EF4-FFF2-40B4-BE49-F238E27FC236}">
                <a16:creationId xmlns:a16="http://schemas.microsoft.com/office/drawing/2014/main" id="{B76FF156-4EA3-932A-4577-F02DD1604CDC}"/>
              </a:ext>
            </a:extLst>
          </p:cNvPr>
          <p:cNvPicPr>
            <a:picLocks/>
          </p:cNvPicPr>
          <p:nvPr/>
        </p:nvPicPr>
        <p:blipFill>
          <a:blip r:embed="rId17">
            <a:extLst>
              <a:ext uri="{96DAC541-7B7A-43D3-8B79-37D633B846F1}">
                <asvg:svgBlip xmlns:asvg="http://schemas.microsoft.com/office/drawing/2016/SVG/main" r:embed="rId18"/>
              </a:ext>
            </a:extLst>
          </a:blip>
          <a:stretch>
            <a:fillRect/>
          </a:stretch>
        </p:blipFill>
        <p:spPr>
          <a:xfrm>
            <a:off x="5615250" y="3747751"/>
            <a:ext cx="541197" cy="541197"/>
          </a:xfrm>
          <a:prstGeom prst="rect">
            <a:avLst/>
          </a:prstGeom>
        </p:spPr>
      </p:pic>
      <p:pic>
        <p:nvPicPr>
          <p:cNvPr id="14" name="Graphic 13">
            <a:extLst>
              <a:ext uri="{FF2B5EF4-FFF2-40B4-BE49-F238E27FC236}">
                <a16:creationId xmlns:a16="http://schemas.microsoft.com/office/drawing/2014/main" id="{02EBD655-532D-217D-432C-4BA12F328C9B}"/>
              </a:ext>
            </a:extLst>
          </p:cNvPr>
          <p:cNvPicPr>
            <a:picLocks/>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rcRect/>
          <a:stretch/>
        </p:blipFill>
        <p:spPr>
          <a:xfrm>
            <a:off x="8574219" y="3060332"/>
            <a:ext cx="592097" cy="592097"/>
          </a:xfrm>
          <a:prstGeom prst="rect">
            <a:avLst/>
          </a:prstGeom>
        </p:spPr>
      </p:pic>
      <p:pic>
        <p:nvPicPr>
          <p:cNvPr id="15" name="Graphic 14">
            <a:extLst>
              <a:ext uri="{FF2B5EF4-FFF2-40B4-BE49-F238E27FC236}">
                <a16:creationId xmlns:a16="http://schemas.microsoft.com/office/drawing/2014/main" id="{4749A561-0228-4313-F41B-DBD8D1620099}"/>
              </a:ext>
            </a:extLst>
          </p:cNvPr>
          <p:cNvPicPr>
            <a:picLocks/>
          </p:cNvPicPr>
          <p:nvPr/>
        </p:nvPicPr>
        <p:blipFill>
          <a:blip r:embed="rId21">
            <a:extLst>
              <a:ext uri="{96DAC541-7B7A-43D3-8B79-37D633B846F1}">
                <asvg:svgBlip xmlns:asvg="http://schemas.microsoft.com/office/drawing/2016/SVG/main" r:embed="rId22"/>
              </a:ext>
            </a:extLst>
          </a:blip>
          <a:stretch>
            <a:fillRect/>
          </a:stretch>
        </p:blipFill>
        <p:spPr>
          <a:xfrm>
            <a:off x="6398171" y="3759820"/>
            <a:ext cx="517058" cy="517058"/>
          </a:xfrm>
          <a:prstGeom prst="rect">
            <a:avLst/>
          </a:prstGeom>
        </p:spPr>
      </p:pic>
      <p:pic>
        <p:nvPicPr>
          <p:cNvPr id="16" name="Picture 15">
            <a:extLst>
              <a:ext uri="{FF2B5EF4-FFF2-40B4-BE49-F238E27FC236}">
                <a16:creationId xmlns:a16="http://schemas.microsoft.com/office/drawing/2014/main" id="{9B3C9CA7-4573-F7F0-85B3-830561798CBB}"/>
              </a:ext>
            </a:extLst>
          </p:cNvPr>
          <p:cNvPicPr>
            <a:picLocks noChangeAspect="1"/>
          </p:cNvPicPr>
          <p:nvPr/>
        </p:nvPicPr>
        <p:blipFill>
          <a:blip r:embed="rId23"/>
          <a:stretch>
            <a:fillRect/>
          </a:stretch>
        </p:blipFill>
        <p:spPr>
          <a:xfrm>
            <a:off x="7836070" y="3834217"/>
            <a:ext cx="606554" cy="368265"/>
          </a:xfrm>
          <a:prstGeom prst="rect">
            <a:avLst/>
          </a:prstGeom>
        </p:spPr>
      </p:pic>
      <p:pic>
        <p:nvPicPr>
          <p:cNvPr id="17" name="Picture 16">
            <a:extLst>
              <a:ext uri="{FF2B5EF4-FFF2-40B4-BE49-F238E27FC236}">
                <a16:creationId xmlns:a16="http://schemas.microsoft.com/office/drawing/2014/main" id="{A555D379-4EB2-71E7-B8B1-CFE90715899A}"/>
              </a:ext>
            </a:extLst>
          </p:cNvPr>
          <p:cNvPicPr>
            <a:picLocks noChangeAspect="1"/>
          </p:cNvPicPr>
          <p:nvPr/>
        </p:nvPicPr>
        <p:blipFill>
          <a:blip r:embed="rId24"/>
          <a:stretch>
            <a:fillRect/>
          </a:stretch>
        </p:blipFill>
        <p:spPr>
          <a:xfrm>
            <a:off x="4850903" y="3789303"/>
            <a:ext cx="494022" cy="458093"/>
          </a:xfrm>
          <a:prstGeom prst="rect">
            <a:avLst/>
          </a:prstGeom>
        </p:spPr>
      </p:pic>
      <p:pic>
        <p:nvPicPr>
          <p:cNvPr id="18" name="Picture 17">
            <a:extLst>
              <a:ext uri="{FF2B5EF4-FFF2-40B4-BE49-F238E27FC236}">
                <a16:creationId xmlns:a16="http://schemas.microsoft.com/office/drawing/2014/main" id="{0B4DABBE-50F5-F9B0-9665-5F97A84ADE80}"/>
              </a:ext>
            </a:extLst>
          </p:cNvPr>
          <p:cNvPicPr>
            <a:picLocks noChangeAspect="1"/>
          </p:cNvPicPr>
          <p:nvPr/>
        </p:nvPicPr>
        <p:blipFill>
          <a:blip r:embed="rId25"/>
          <a:stretch>
            <a:fillRect/>
          </a:stretch>
        </p:blipFill>
        <p:spPr>
          <a:xfrm>
            <a:off x="7152519" y="3804781"/>
            <a:ext cx="488104" cy="403217"/>
          </a:xfrm>
          <a:prstGeom prst="rect">
            <a:avLst/>
          </a:prstGeom>
        </p:spPr>
      </p:pic>
      <p:pic>
        <p:nvPicPr>
          <p:cNvPr id="19" name="Graphic 18">
            <a:extLst>
              <a:ext uri="{FF2B5EF4-FFF2-40B4-BE49-F238E27FC236}">
                <a16:creationId xmlns:a16="http://schemas.microsoft.com/office/drawing/2014/main" id="{7374E7CE-F420-E4E9-962B-41AF2C500F6B}"/>
              </a:ext>
            </a:extLst>
          </p:cNvPr>
          <p:cNvPicPr>
            <a:picLocks noChangeAspect="1"/>
          </p:cNvPicPr>
          <p:nvPr/>
        </p:nvPicPr>
        <p:blipFill rotWithShape="1">
          <a:blip r:embed="rId26">
            <a:extLst>
              <a:ext uri="{96DAC541-7B7A-43D3-8B79-37D633B846F1}">
                <asvg:svgBlip xmlns:asvg="http://schemas.microsoft.com/office/drawing/2016/SVG/main" r:embed="rId27"/>
              </a:ext>
            </a:extLst>
          </a:blip>
          <a:srcRect/>
          <a:stretch/>
        </p:blipFill>
        <p:spPr>
          <a:xfrm>
            <a:off x="7866482" y="1684124"/>
            <a:ext cx="582200" cy="582200"/>
          </a:xfrm>
          <a:prstGeom prst="rect">
            <a:avLst/>
          </a:prstGeom>
        </p:spPr>
      </p:pic>
      <p:pic>
        <p:nvPicPr>
          <p:cNvPr id="20" name="Graphic 19">
            <a:extLst>
              <a:ext uri="{FF2B5EF4-FFF2-40B4-BE49-F238E27FC236}">
                <a16:creationId xmlns:a16="http://schemas.microsoft.com/office/drawing/2014/main" id="{7A0B12F8-9D86-7CBF-252E-7FAD9B6BDD14}"/>
              </a:ext>
            </a:extLst>
          </p:cNvPr>
          <p:cNvPicPr>
            <a:picLocks noChangeAspect="1"/>
          </p:cNvPicPr>
          <p:nvPr/>
        </p:nvPicPr>
        <p:blipFill rotWithShape="1">
          <a:blip r:embed="rId28">
            <a:extLst>
              <a:ext uri="{96DAC541-7B7A-43D3-8B79-37D633B846F1}">
                <asvg:svgBlip xmlns:asvg="http://schemas.microsoft.com/office/drawing/2016/SVG/main" r:embed="rId29"/>
              </a:ext>
            </a:extLst>
          </a:blip>
          <a:srcRect/>
          <a:stretch/>
        </p:blipFill>
        <p:spPr>
          <a:xfrm>
            <a:off x="4816817" y="2376248"/>
            <a:ext cx="595578" cy="595578"/>
          </a:xfrm>
          <a:prstGeom prst="rect">
            <a:avLst/>
          </a:prstGeom>
        </p:spPr>
      </p:pic>
      <p:pic>
        <p:nvPicPr>
          <p:cNvPr id="21" name="Graphic 20">
            <a:extLst>
              <a:ext uri="{FF2B5EF4-FFF2-40B4-BE49-F238E27FC236}">
                <a16:creationId xmlns:a16="http://schemas.microsoft.com/office/drawing/2014/main" id="{96A50120-6B15-AD83-2293-B2D70B412D07}"/>
              </a:ext>
            </a:extLst>
          </p:cNvPr>
          <p:cNvPicPr>
            <a:picLocks noChangeAspect="1"/>
          </p:cNvPicPr>
          <p:nvPr/>
        </p:nvPicPr>
        <p:blipFill rotWithShape="1">
          <a:blip r:embed="rId30">
            <a:extLst>
              <a:ext uri="{96DAC541-7B7A-43D3-8B79-37D633B846F1}">
                <asvg:svgBlip xmlns:asvg="http://schemas.microsoft.com/office/drawing/2016/SVG/main" r:embed="rId31"/>
              </a:ext>
            </a:extLst>
          </a:blip>
          <a:srcRect/>
          <a:stretch/>
        </p:blipFill>
        <p:spPr>
          <a:xfrm>
            <a:off x="8572478" y="1697082"/>
            <a:ext cx="595578" cy="595578"/>
          </a:xfrm>
          <a:prstGeom prst="rect">
            <a:avLst/>
          </a:prstGeom>
        </p:spPr>
      </p:pic>
      <p:pic>
        <p:nvPicPr>
          <p:cNvPr id="22" name="Graphic 21">
            <a:extLst>
              <a:ext uri="{FF2B5EF4-FFF2-40B4-BE49-F238E27FC236}">
                <a16:creationId xmlns:a16="http://schemas.microsoft.com/office/drawing/2014/main" id="{F52821D4-7FFF-DA5F-C344-58C022D8E50E}"/>
              </a:ext>
            </a:extLst>
          </p:cNvPr>
          <p:cNvPicPr>
            <a:picLocks/>
          </p:cNvPicPr>
          <p:nvPr/>
        </p:nvPicPr>
        <p:blipFill>
          <a:blip r:embed="rId32">
            <a:extLst>
              <a:ext uri="{96DAC541-7B7A-43D3-8B79-37D633B846F1}">
                <asvg:svgBlip xmlns:asvg="http://schemas.microsoft.com/office/drawing/2016/SVG/main" r:embed="rId33"/>
              </a:ext>
            </a:extLst>
          </a:blip>
          <a:stretch>
            <a:fillRect/>
          </a:stretch>
        </p:blipFill>
        <p:spPr>
          <a:xfrm>
            <a:off x="7084752" y="1697530"/>
            <a:ext cx="561812" cy="561812"/>
          </a:xfrm>
          <a:prstGeom prst="rect">
            <a:avLst/>
          </a:prstGeom>
        </p:spPr>
      </p:pic>
      <p:grpSp>
        <p:nvGrpSpPr>
          <p:cNvPr id="23" name="Group 22">
            <a:extLst>
              <a:ext uri="{FF2B5EF4-FFF2-40B4-BE49-F238E27FC236}">
                <a16:creationId xmlns:a16="http://schemas.microsoft.com/office/drawing/2014/main" id="{9042552B-3E53-78B3-2AE4-C48D32D5DFD6}"/>
              </a:ext>
            </a:extLst>
          </p:cNvPr>
          <p:cNvGrpSpPr/>
          <p:nvPr/>
        </p:nvGrpSpPr>
        <p:grpSpPr>
          <a:xfrm>
            <a:off x="9792870" y="2520512"/>
            <a:ext cx="627447" cy="627444"/>
            <a:chOff x="1563352" y="1377316"/>
            <a:chExt cx="714128" cy="714124"/>
          </a:xfrm>
        </p:grpSpPr>
        <p:sp>
          <p:nvSpPr>
            <p:cNvPr id="24" name="Freeform: Shape 7">
              <a:extLst>
                <a:ext uri="{FF2B5EF4-FFF2-40B4-BE49-F238E27FC236}">
                  <a16:creationId xmlns:a16="http://schemas.microsoft.com/office/drawing/2014/main" id="{4D3BFFC9-7EBD-A47C-7C9A-EE10A9C6B063}"/>
                </a:ext>
              </a:extLst>
            </p:cNvPr>
            <p:cNvSpPr/>
            <p:nvPr/>
          </p:nvSpPr>
          <p:spPr>
            <a:xfrm>
              <a:off x="1563352" y="1377316"/>
              <a:ext cx="714128" cy="714124"/>
            </a:xfrm>
            <a:custGeom>
              <a:avLst/>
              <a:gdLst>
                <a:gd name="connsiteX0" fmla="*/ 726946 w 726945"/>
                <a:gd name="connsiteY0" fmla="*/ 363473 h 726945"/>
                <a:gd name="connsiteX1" fmla="*/ 363473 w 726945"/>
                <a:gd name="connsiteY1" fmla="*/ 726945 h 726945"/>
                <a:gd name="connsiteX2" fmla="*/ 0 w 726945"/>
                <a:gd name="connsiteY2" fmla="*/ 363473 h 726945"/>
                <a:gd name="connsiteX3" fmla="*/ 363473 w 726945"/>
                <a:gd name="connsiteY3" fmla="*/ 0 h 726945"/>
                <a:gd name="connsiteX4" fmla="*/ 726946 w 726945"/>
                <a:gd name="connsiteY4" fmla="*/ 363473 h 7269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6945" h="726945">
                  <a:moveTo>
                    <a:pt x="726946" y="363473"/>
                  </a:moveTo>
                  <a:cubicBezTo>
                    <a:pt x="726946" y="564190"/>
                    <a:pt x="564190" y="726945"/>
                    <a:pt x="363473" y="726945"/>
                  </a:cubicBezTo>
                  <a:cubicBezTo>
                    <a:pt x="162756" y="726945"/>
                    <a:pt x="0" y="564190"/>
                    <a:pt x="0" y="363473"/>
                  </a:cubicBezTo>
                  <a:cubicBezTo>
                    <a:pt x="0" y="162756"/>
                    <a:pt x="162756" y="0"/>
                    <a:pt x="363473" y="0"/>
                  </a:cubicBezTo>
                  <a:cubicBezTo>
                    <a:pt x="564190" y="0"/>
                    <a:pt x="726946" y="162756"/>
                    <a:pt x="726946" y="363473"/>
                  </a:cubicBezTo>
                  <a:close/>
                </a:path>
              </a:pathLst>
            </a:custGeom>
            <a:solidFill>
              <a:srgbClr val="BCD727"/>
            </a:solidFill>
            <a:ln w="11606" cap="flat">
              <a:noFill/>
              <a:prstDash val="solid"/>
              <a:miter/>
            </a:ln>
          </p:spPr>
          <p:txBody>
            <a:bodyPr rtlCol="0" anchor="ctr"/>
            <a:lstStyle/>
            <a:p>
              <a:endParaRPr lang="en-ZA">
                <a:latin typeface="Proxima Nova Lt" panose="02000506030000020004" pitchFamily="50" charset="0"/>
              </a:endParaRPr>
            </a:p>
          </p:txBody>
        </p:sp>
        <p:pic>
          <p:nvPicPr>
            <p:cNvPr id="25" name="Graphic 24">
              <a:extLst>
                <a:ext uri="{FF2B5EF4-FFF2-40B4-BE49-F238E27FC236}">
                  <a16:creationId xmlns:a16="http://schemas.microsoft.com/office/drawing/2014/main" id="{839D34A1-684A-A48C-7553-859925074953}"/>
                </a:ext>
              </a:extLst>
            </p:cNvPr>
            <p:cNvPicPr>
              <a:picLocks/>
            </p:cNvPicPr>
            <p:nvPr/>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rcRect/>
            <a:stretch/>
          </p:blipFill>
          <p:spPr>
            <a:xfrm>
              <a:off x="1656516" y="1484997"/>
              <a:ext cx="526911" cy="526911"/>
            </a:xfrm>
            <a:prstGeom prst="rect">
              <a:avLst/>
            </a:prstGeom>
          </p:spPr>
        </p:pic>
      </p:grpSp>
      <p:grpSp>
        <p:nvGrpSpPr>
          <p:cNvPr id="26" name="Group 25">
            <a:extLst>
              <a:ext uri="{FF2B5EF4-FFF2-40B4-BE49-F238E27FC236}">
                <a16:creationId xmlns:a16="http://schemas.microsoft.com/office/drawing/2014/main" id="{F66C670A-E2E9-4A8F-D147-9250BD4BC561}"/>
              </a:ext>
            </a:extLst>
          </p:cNvPr>
          <p:cNvGrpSpPr/>
          <p:nvPr/>
        </p:nvGrpSpPr>
        <p:grpSpPr>
          <a:xfrm>
            <a:off x="10523545" y="2520512"/>
            <a:ext cx="627447" cy="627444"/>
            <a:chOff x="6248881" y="1374533"/>
            <a:chExt cx="714127" cy="714124"/>
          </a:xfrm>
        </p:grpSpPr>
        <p:sp>
          <p:nvSpPr>
            <p:cNvPr id="27" name="Freeform: Shape 13">
              <a:extLst>
                <a:ext uri="{FF2B5EF4-FFF2-40B4-BE49-F238E27FC236}">
                  <a16:creationId xmlns:a16="http://schemas.microsoft.com/office/drawing/2014/main" id="{690C7F7E-73B1-0DA8-419D-C0825721A021}"/>
                </a:ext>
              </a:extLst>
            </p:cNvPr>
            <p:cNvSpPr/>
            <p:nvPr/>
          </p:nvSpPr>
          <p:spPr>
            <a:xfrm>
              <a:off x="6248881" y="1374533"/>
              <a:ext cx="714127" cy="714124"/>
            </a:xfrm>
            <a:custGeom>
              <a:avLst/>
              <a:gdLst>
                <a:gd name="connsiteX0" fmla="*/ 726946 w 726945"/>
                <a:gd name="connsiteY0" fmla="*/ 363473 h 726945"/>
                <a:gd name="connsiteX1" fmla="*/ 363473 w 726945"/>
                <a:gd name="connsiteY1" fmla="*/ 726945 h 726945"/>
                <a:gd name="connsiteX2" fmla="*/ 0 w 726945"/>
                <a:gd name="connsiteY2" fmla="*/ 363473 h 726945"/>
                <a:gd name="connsiteX3" fmla="*/ 363473 w 726945"/>
                <a:gd name="connsiteY3" fmla="*/ 0 h 726945"/>
                <a:gd name="connsiteX4" fmla="*/ 726946 w 726945"/>
                <a:gd name="connsiteY4" fmla="*/ 363473 h 7269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6945" h="726945">
                  <a:moveTo>
                    <a:pt x="726946" y="363473"/>
                  </a:moveTo>
                  <a:cubicBezTo>
                    <a:pt x="726946" y="564190"/>
                    <a:pt x="564190" y="726945"/>
                    <a:pt x="363473" y="726945"/>
                  </a:cubicBezTo>
                  <a:cubicBezTo>
                    <a:pt x="162756" y="726945"/>
                    <a:pt x="0" y="564190"/>
                    <a:pt x="0" y="363473"/>
                  </a:cubicBezTo>
                  <a:cubicBezTo>
                    <a:pt x="0" y="162756"/>
                    <a:pt x="162756" y="0"/>
                    <a:pt x="363473" y="0"/>
                  </a:cubicBezTo>
                  <a:cubicBezTo>
                    <a:pt x="564190" y="0"/>
                    <a:pt x="726946" y="162756"/>
                    <a:pt x="726946" y="363473"/>
                  </a:cubicBezTo>
                  <a:close/>
                </a:path>
              </a:pathLst>
            </a:custGeom>
            <a:solidFill>
              <a:srgbClr val="BCD727"/>
            </a:solidFill>
            <a:ln w="11606" cap="flat">
              <a:noFill/>
              <a:prstDash val="solid"/>
              <a:miter/>
            </a:ln>
          </p:spPr>
          <p:txBody>
            <a:bodyPr rtlCol="0" anchor="ctr"/>
            <a:lstStyle/>
            <a:p>
              <a:endParaRPr lang="en-ZA">
                <a:solidFill>
                  <a:schemeClr val="tx2"/>
                </a:solidFill>
                <a:latin typeface="Proxima Nova Lt" panose="02000506030000020004" pitchFamily="50" charset="0"/>
              </a:endParaRPr>
            </a:p>
          </p:txBody>
        </p:sp>
        <p:pic>
          <p:nvPicPr>
            <p:cNvPr id="28" name="Graphic 27">
              <a:extLst>
                <a:ext uri="{FF2B5EF4-FFF2-40B4-BE49-F238E27FC236}">
                  <a16:creationId xmlns:a16="http://schemas.microsoft.com/office/drawing/2014/main" id="{617AF3C4-B705-C062-DD71-BFA31F122504}"/>
                </a:ext>
              </a:extLst>
            </p:cNvPr>
            <p:cNvPicPr>
              <a:picLocks/>
            </p:cNvPicPr>
            <p:nvPr/>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rcRect/>
            <a:stretch/>
          </p:blipFill>
          <p:spPr>
            <a:xfrm>
              <a:off x="6386950" y="1531602"/>
              <a:ext cx="416117" cy="416117"/>
            </a:xfrm>
            <a:prstGeom prst="rect">
              <a:avLst/>
            </a:prstGeom>
          </p:spPr>
        </p:pic>
      </p:grpSp>
      <p:grpSp>
        <p:nvGrpSpPr>
          <p:cNvPr id="29" name="Group 28">
            <a:extLst>
              <a:ext uri="{FF2B5EF4-FFF2-40B4-BE49-F238E27FC236}">
                <a16:creationId xmlns:a16="http://schemas.microsoft.com/office/drawing/2014/main" id="{B4D5D95F-C223-E50E-B28F-ADE2270756D2}"/>
              </a:ext>
            </a:extLst>
          </p:cNvPr>
          <p:cNvGrpSpPr/>
          <p:nvPr/>
        </p:nvGrpSpPr>
        <p:grpSpPr>
          <a:xfrm>
            <a:off x="9792870" y="3929410"/>
            <a:ext cx="627447" cy="627444"/>
            <a:chOff x="1563352" y="3271536"/>
            <a:chExt cx="714128" cy="714124"/>
          </a:xfrm>
        </p:grpSpPr>
        <p:sp>
          <p:nvSpPr>
            <p:cNvPr id="30" name="Freeform: Shape 20">
              <a:extLst>
                <a:ext uri="{FF2B5EF4-FFF2-40B4-BE49-F238E27FC236}">
                  <a16:creationId xmlns:a16="http://schemas.microsoft.com/office/drawing/2014/main" id="{990BA1BA-FC80-1B60-72DF-23C8AAAAD679}"/>
                </a:ext>
              </a:extLst>
            </p:cNvPr>
            <p:cNvSpPr/>
            <p:nvPr/>
          </p:nvSpPr>
          <p:spPr>
            <a:xfrm>
              <a:off x="1563352" y="3271536"/>
              <a:ext cx="714128" cy="714124"/>
            </a:xfrm>
            <a:custGeom>
              <a:avLst/>
              <a:gdLst>
                <a:gd name="connsiteX0" fmla="*/ 726946 w 726945"/>
                <a:gd name="connsiteY0" fmla="*/ 363473 h 726945"/>
                <a:gd name="connsiteX1" fmla="*/ 363473 w 726945"/>
                <a:gd name="connsiteY1" fmla="*/ 726945 h 726945"/>
                <a:gd name="connsiteX2" fmla="*/ 0 w 726945"/>
                <a:gd name="connsiteY2" fmla="*/ 363473 h 726945"/>
                <a:gd name="connsiteX3" fmla="*/ 363473 w 726945"/>
                <a:gd name="connsiteY3" fmla="*/ 0 h 726945"/>
                <a:gd name="connsiteX4" fmla="*/ 726946 w 726945"/>
                <a:gd name="connsiteY4" fmla="*/ 363473 h 7269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6945" h="726945">
                  <a:moveTo>
                    <a:pt x="726946" y="363473"/>
                  </a:moveTo>
                  <a:cubicBezTo>
                    <a:pt x="726946" y="564190"/>
                    <a:pt x="564190" y="726945"/>
                    <a:pt x="363473" y="726945"/>
                  </a:cubicBezTo>
                  <a:cubicBezTo>
                    <a:pt x="162756" y="726945"/>
                    <a:pt x="0" y="564190"/>
                    <a:pt x="0" y="363473"/>
                  </a:cubicBezTo>
                  <a:cubicBezTo>
                    <a:pt x="0" y="162756"/>
                    <a:pt x="162756" y="0"/>
                    <a:pt x="363473" y="0"/>
                  </a:cubicBezTo>
                  <a:cubicBezTo>
                    <a:pt x="564190" y="0"/>
                    <a:pt x="726946" y="162756"/>
                    <a:pt x="726946" y="363473"/>
                  </a:cubicBezTo>
                  <a:close/>
                </a:path>
              </a:pathLst>
            </a:custGeom>
            <a:solidFill>
              <a:srgbClr val="BCD727"/>
            </a:solidFill>
            <a:ln w="11606" cap="flat">
              <a:noFill/>
              <a:prstDash val="solid"/>
              <a:miter/>
            </a:ln>
          </p:spPr>
          <p:txBody>
            <a:bodyPr rtlCol="0" anchor="ctr"/>
            <a:lstStyle/>
            <a:p>
              <a:endParaRPr lang="en-ZA">
                <a:latin typeface="Proxima Nova Lt" panose="02000506030000020004" pitchFamily="50" charset="0"/>
              </a:endParaRPr>
            </a:p>
          </p:txBody>
        </p:sp>
        <p:pic>
          <p:nvPicPr>
            <p:cNvPr id="31" name="Graphic 30">
              <a:extLst>
                <a:ext uri="{FF2B5EF4-FFF2-40B4-BE49-F238E27FC236}">
                  <a16:creationId xmlns:a16="http://schemas.microsoft.com/office/drawing/2014/main" id="{F0754D5C-AF00-2A2A-D09C-4A2E7221AA66}"/>
                </a:ext>
              </a:extLst>
            </p:cNvPr>
            <p:cNvPicPr>
              <a:picLocks/>
            </p:cNvPicPr>
            <p:nvPr/>
          </p:nvPicPr>
          <p:blipFill>
            <a:blip r:embed="rId38">
              <a:extLst>
                <a:ext uri="{28A0092B-C50C-407E-A947-70E740481C1C}">
                  <a14:useLocalDpi xmlns:a14="http://schemas.microsoft.com/office/drawing/2010/main" val="0"/>
                </a:ext>
                <a:ext uri="{96DAC541-7B7A-43D3-8B79-37D633B846F1}">
                  <asvg:svgBlip xmlns:asvg="http://schemas.microsoft.com/office/drawing/2016/SVG/main" r:embed="rId39"/>
                </a:ext>
              </a:extLst>
            </a:blip>
            <a:srcRect/>
            <a:stretch/>
          </p:blipFill>
          <p:spPr>
            <a:xfrm>
              <a:off x="1710706" y="3429427"/>
              <a:ext cx="442519" cy="442520"/>
            </a:xfrm>
            <a:prstGeom prst="rect">
              <a:avLst/>
            </a:prstGeom>
          </p:spPr>
        </p:pic>
      </p:grpSp>
      <p:grpSp>
        <p:nvGrpSpPr>
          <p:cNvPr id="32" name="Group 31">
            <a:extLst>
              <a:ext uri="{FF2B5EF4-FFF2-40B4-BE49-F238E27FC236}">
                <a16:creationId xmlns:a16="http://schemas.microsoft.com/office/drawing/2014/main" id="{EFFB058B-D6EA-52F6-CA14-604A549CF632}"/>
              </a:ext>
            </a:extLst>
          </p:cNvPr>
          <p:cNvGrpSpPr/>
          <p:nvPr/>
        </p:nvGrpSpPr>
        <p:grpSpPr>
          <a:xfrm>
            <a:off x="10523545" y="3227484"/>
            <a:ext cx="627447" cy="627444"/>
            <a:chOff x="6248887" y="2325320"/>
            <a:chExt cx="714128" cy="714124"/>
          </a:xfrm>
        </p:grpSpPr>
        <p:sp>
          <p:nvSpPr>
            <p:cNvPr id="33" name="Freeform: Shape 26">
              <a:extLst>
                <a:ext uri="{FF2B5EF4-FFF2-40B4-BE49-F238E27FC236}">
                  <a16:creationId xmlns:a16="http://schemas.microsoft.com/office/drawing/2014/main" id="{F7A17987-CFA3-7CED-F825-4965CA8DF7EB}"/>
                </a:ext>
              </a:extLst>
            </p:cNvPr>
            <p:cNvSpPr/>
            <p:nvPr/>
          </p:nvSpPr>
          <p:spPr>
            <a:xfrm>
              <a:off x="6248887" y="2325320"/>
              <a:ext cx="714128" cy="714124"/>
            </a:xfrm>
            <a:custGeom>
              <a:avLst/>
              <a:gdLst>
                <a:gd name="connsiteX0" fmla="*/ 726946 w 726945"/>
                <a:gd name="connsiteY0" fmla="*/ 363473 h 726945"/>
                <a:gd name="connsiteX1" fmla="*/ 363473 w 726945"/>
                <a:gd name="connsiteY1" fmla="*/ 726945 h 726945"/>
                <a:gd name="connsiteX2" fmla="*/ 0 w 726945"/>
                <a:gd name="connsiteY2" fmla="*/ 363473 h 726945"/>
                <a:gd name="connsiteX3" fmla="*/ 363473 w 726945"/>
                <a:gd name="connsiteY3" fmla="*/ 0 h 726945"/>
                <a:gd name="connsiteX4" fmla="*/ 726946 w 726945"/>
                <a:gd name="connsiteY4" fmla="*/ 363473 h 7269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6945" h="726945">
                  <a:moveTo>
                    <a:pt x="726946" y="363473"/>
                  </a:moveTo>
                  <a:cubicBezTo>
                    <a:pt x="726946" y="564190"/>
                    <a:pt x="564190" y="726945"/>
                    <a:pt x="363473" y="726945"/>
                  </a:cubicBezTo>
                  <a:cubicBezTo>
                    <a:pt x="162756" y="726945"/>
                    <a:pt x="0" y="564190"/>
                    <a:pt x="0" y="363473"/>
                  </a:cubicBezTo>
                  <a:cubicBezTo>
                    <a:pt x="0" y="162756"/>
                    <a:pt x="162756" y="0"/>
                    <a:pt x="363473" y="0"/>
                  </a:cubicBezTo>
                  <a:cubicBezTo>
                    <a:pt x="564190" y="0"/>
                    <a:pt x="726946" y="162756"/>
                    <a:pt x="726946" y="363473"/>
                  </a:cubicBezTo>
                  <a:close/>
                </a:path>
              </a:pathLst>
            </a:custGeom>
            <a:solidFill>
              <a:srgbClr val="BCD727"/>
            </a:solidFill>
            <a:ln w="11606" cap="flat">
              <a:noFill/>
              <a:prstDash val="solid"/>
              <a:miter/>
            </a:ln>
          </p:spPr>
          <p:txBody>
            <a:bodyPr rtlCol="0" anchor="ctr"/>
            <a:lstStyle/>
            <a:p>
              <a:endParaRPr lang="en-ZA">
                <a:solidFill>
                  <a:schemeClr val="tx2"/>
                </a:solidFill>
                <a:latin typeface="Proxima Nova Lt" panose="02000506030000020004" pitchFamily="50" charset="0"/>
              </a:endParaRPr>
            </a:p>
          </p:txBody>
        </p:sp>
        <p:pic>
          <p:nvPicPr>
            <p:cNvPr id="34" name="Graphic 33">
              <a:extLst>
                <a:ext uri="{FF2B5EF4-FFF2-40B4-BE49-F238E27FC236}">
                  <a16:creationId xmlns:a16="http://schemas.microsoft.com/office/drawing/2014/main" id="{8606EBB1-0593-A0A1-912D-E63FA5D2A1A7}"/>
                </a:ext>
              </a:extLst>
            </p:cNvPr>
            <p:cNvPicPr>
              <a:picLocks/>
            </p:cNvPicPr>
            <p:nvPr/>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rcRect/>
            <a:stretch/>
          </p:blipFill>
          <p:spPr>
            <a:xfrm>
              <a:off x="6401773" y="2465793"/>
              <a:ext cx="416117" cy="416117"/>
            </a:xfrm>
            <a:prstGeom prst="rect">
              <a:avLst/>
            </a:prstGeom>
          </p:spPr>
        </p:pic>
      </p:grpSp>
      <p:grpSp>
        <p:nvGrpSpPr>
          <p:cNvPr id="35" name="Group 34">
            <a:extLst>
              <a:ext uri="{FF2B5EF4-FFF2-40B4-BE49-F238E27FC236}">
                <a16:creationId xmlns:a16="http://schemas.microsoft.com/office/drawing/2014/main" id="{BD1020FF-423E-9D41-2723-1BDDDE50A8CC}"/>
              </a:ext>
            </a:extLst>
          </p:cNvPr>
          <p:cNvGrpSpPr/>
          <p:nvPr/>
        </p:nvGrpSpPr>
        <p:grpSpPr>
          <a:xfrm>
            <a:off x="9792870" y="4634168"/>
            <a:ext cx="627447" cy="627444"/>
            <a:chOff x="1390326" y="4265866"/>
            <a:chExt cx="714128" cy="714124"/>
          </a:xfrm>
        </p:grpSpPr>
        <p:sp>
          <p:nvSpPr>
            <p:cNvPr id="36" name="Freeform: Shape 32">
              <a:extLst>
                <a:ext uri="{FF2B5EF4-FFF2-40B4-BE49-F238E27FC236}">
                  <a16:creationId xmlns:a16="http://schemas.microsoft.com/office/drawing/2014/main" id="{403E0378-16B3-2937-315B-70E34FBDC69F}"/>
                </a:ext>
              </a:extLst>
            </p:cNvPr>
            <p:cNvSpPr/>
            <p:nvPr/>
          </p:nvSpPr>
          <p:spPr>
            <a:xfrm>
              <a:off x="1390326" y="4265866"/>
              <a:ext cx="714128" cy="714124"/>
            </a:xfrm>
            <a:custGeom>
              <a:avLst/>
              <a:gdLst>
                <a:gd name="connsiteX0" fmla="*/ 726946 w 726945"/>
                <a:gd name="connsiteY0" fmla="*/ 363473 h 726945"/>
                <a:gd name="connsiteX1" fmla="*/ 363473 w 726945"/>
                <a:gd name="connsiteY1" fmla="*/ 726945 h 726945"/>
                <a:gd name="connsiteX2" fmla="*/ 0 w 726945"/>
                <a:gd name="connsiteY2" fmla="*/ 363473 h 726945"/>
                <a:gd name="connsiteX3" fmla="*/ 363473 w 726945"/>
                <a:gd name="connsiteY3" fmla="*/ 0 h 726945"/>
                <a:gd name="connsiteX4" fmla="*/ 726946 w 726945"/>
                <a:gd name="connsiteY4" fmla="*/ 363473 h 7269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6945" h="726945">
                  <a:moveTo>
                    <a:pt x="726946" y="363473"/>
                  </a:moveTo>
                  <a:cubicBezTo>
                    <a:pt x="726946" y="564190"/>
                    <a:pt x="564190" y="726945"/>
                    <a:pt x="363473" y="726945"/>
                  </a:cubicBezTo>
                  <a:cubicBezTo>
                    <a:pt x="162756" y="726945"/>
                    <a:pt x="0" y="564190"/>
                    <a:pt x="0" y="363473"/>
                  </a:cubicBezTo>
                  <a:cubicBezTo>
                    <a:pt x="0" y="162756"/>
                    <a:pt x="162756" y="0"/>
                    <a:pt x="363473" y="0"/>
                  </a:cubicBezTo>
                  <a:cubicBezTo>
                    <a:pt x="564190" y="0"/>
                    <a:pt x="726946" y="162756"/>
                    <a:pt x="726946" y="363473"/>
                  </a:cubicBezTo>
                  <a:close/>
                </a:path>
              </a:pathLst>
            </a:custGeom>
            <a:solidFill>
              <a:srgbClr val="BCD727"/>
            </a:solidFill>
            <a:ln w="11606" cap="flat">
              <a:noFill/>
              <a:prstDash val="solid"/>
              <a:miter/>
            </a:ln>
          </p:spPr>
          <p:txBody>
            <a:bodyPr rtlCol="0" anchor="ctr"/>
            <a:lstStyle/>
            <a:p>
              <a:endParaRPr lang="en-ZA">
                <a:latin typeface="Proxima Nova Lt" panose="02000506030000020004" pitchFamily="50" charset="0"/>
              </a:endParaRPr>
            </a:p>
          </p:txBody>
        </p:sp>
        <p:pic>
          <p:nvPicPr>
            <p:cNvPr id="37" name="Graphic 36">
              <a:extLst>
                <a:ext uri="{FF2B5EF4-FFF2-40B4-BE49-F238E27FC236}">
                  <a16:creationId xmlns:a16="http://schemas.microsoft.com/office/drawing/2014/main" id="{7F1822A6-6910-61A4-2B5A-569D2C044066}"/>
                </a:ext>
              </a:extLst>
            </p:cNvPr>
            <p:cNvPicPr>
              <a:picLocks/>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rcRect/>
            <a:stretch/>
          </p:blipFill>
          <p:spPr>
            <a:xfrm>
              <a:off x="1495220" y="4368790"/>
              <a:ext cx="503502" cy="503502"/>
            </a:xfrm>
            <a:prstGeom prst="rect">
              <a:avLst/>
            </a:prstGeom>
          </p:spPr>
        </p:pic>
      </p:grpSp>
      <p:grpSp>
        <p:nvGrpSpPr>
          <p:cNvPr id="38" name="Group 37">
            <a:extLst>
              <a:ext uri="{FF2B5EF4-FFF2-40B4-BE49-F238E27FC236}">
                <a16:creationId xmlns:a16="http://schemas.microsoft.com/office/drawing/2014/main" id="{DAD3FA2D-9A79-F100-F6C2-71A277F92A98}"/>
              </a:ext>
            </a:extLst>
          </p:cNvPr>
          <p:cNvGrpSpPr/>
          <p:nvPr/>
        </p:nvGrpSpPr>
        <p:grpSpPr>
          <a:xfrm>
            <a:off x="10523545" y="3929410"/>
            <a:ext cx="627447" cy="627444"/>
            <a:chOff x="6248887" y="3276108"/>
            <a:chExt cx="714128" cy="714124"/>
          </a:xfrm>
        </p:grpSpPr>
        <p:sp>
          <p:nvSpPr>
            <p:cNvPr id="39" name="Freeform: Shape 38">
              <a:extLst>
                <a:ext uri="{FF2B5EF4-FFF2-40B4-BE49-F238E27FC236}">
                  <a16:creationId xmlns:a16="http://schemas.microsoft.com/office/drawing/2014/main" id="{40C4F647-32F3-B9CE-BC4C-3CE4649A2638}"/>
                </a:ext>
              </a:extLst>
            </p:cNvPr>
            <p:cNvSpPr/>
            <p:nvPr/>
          </p:nvSpPr>
          <p:spPr>
            <a:xfrm>
              <a:off x="6248887" y="3276108"/>
              <a:ext cx="714128" cy="714124"/>
            </a:xfrm>
            <a:custGeom>
              <a:avLst/>
              <a:gdLst>
                <a:gd name="connsiteX0" fmla="*/ 726946 w 726945"/>
                <a:gd name="connsiteY0" fmla="*/ 363473 h 726945"/>
                <a:gd name="connsiteX1" fmla="*/ 363473 w 726945"/>
                <a:gd name="connsiteY1" fmla="*/ 726945 h 726945"/>
                <a:gd name="connsiteX2" fmla="*/ 0 w 726945"/>
                <a:gd name="connsiteY2" fmla="*/ 363473 h 726945"/>
                <a:gd name="connsiteX3" fmla="*/ 363473 w 726945"/>
                <a:gd name="connsiteY3" fmla="*/ 0 h 726945"/>
                <a:gd name="connsiteX4" fmla="*/ 726946 w 726945"/>
                <a:gd name="connsiteY4" fmla="*/ 363473 h 7269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6945" h="726945">
                  <a:moveTo>
                    <a:pt x="726946" y="363473"/>
                  </a:moveTo>
                  <a:cubicBezTo>
                    <a:pt x="726946" y="564190"/>
                    <a:pt x="564190" y="726945"/>
                    <a:pt x="363473" y="726945"/>
                  </a:cubicBezTo>
                  <a:cubicBezTo>
                    <a:pt x="162756" y="726945"/>
                    <a:pt x="0" y="564190"/>
                    <a:pt x="0" y="363473"/>
                  </a:cubicBezTo>
                  <a:cubicBezTo>
                    <a:pt x="0" y="162756"/>
                    <a:pt x="162756" y="0"/>
                    <a:pt x="363473" y="0"/>
                  </a:cubicBezTo>
                  <a:cubicBezTo>
                    <a:pt x="564190" y="0"/>
                    <a:pt x="726946" y="162756"/>
                    <a:pt x="726946" y="363473"/>
                  </a:cubicBezTo>
                  <a:close/>
                </a:path>
              </a:pathLst>
            </a:custGeom>
            <a:solidFill>
              <a:srgbClr val="BCD727"/>
            </a:solidFill>
            <a:ln w="11606" cap="flat">
              <a:noFill/>
              <a:prstDash val="solid"/>
              <a:miter/>
            </a:ln>
          </p:spPr>
          <p:txBody>
            <a:bodyPr rtlCol="0" anchor="ctr"/>
            <a:lstStyle/>
            <a:p>
              <a:endParaRPr lang="en-ZA">
                <a:solidFill>
                  <a:schemeClr val="tx2"/>
                </a:solidFill>
                <a:latin typeface="Proxima Nova Lt" panose="02000506030000020004" pitchFamily="50" charset="0"/>
              </a:endParaRPr>
            </a:p>
          </p:txBody>
        </p:sp>
        <p:pic>
          <p:nvPicPr>
            <p:cNvPr id="40" name="Graphic 39">
              <a:extLst>
                <a:ext uri="{FF2B5EF4-FFF2-40B4-BE49-F238E27FC236}">
                  <a16:creationId xmlns:a16="http://schemas.microsoft.com/office/drawing/2014/main" id="{53DAB420-591E-02B7-6EBE-3D2042511F0C}"/>
                </a:ext>
              </a:extLst>
            </p:cNvPr>
            <p:cNvPicPr>
              <a:picLocks/>
            </p:cNvPicPr>
            <p:nvPr/>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rcRect/>
            <a:stretch/>
          </p:blipFill>
          <p:spPr>
            <a:xfrm>
              <a:off x="6386950" y="3411778"/>
              <a:ext cx="457729" cy="457729"/>
            </a:xfrm>
            <a:prstGeom prst="rect">
              <a:avLst/>
            </a:prstGeom>
          </p:spPr>
        </p:pic>
      </p:grpSp>
      <p:grpSp>
        <p:nvGrpSpPr>
          <p:cNvPr id="41" name="Group 40">
            <a:extLst>
              <a:ext uri="{FF2B5EF4-FFF2-40B4-BE49-F238E27FC236}">
                <a16:creationId xmlns:a16="http://schemas.microsoft.com/office/drawing/2014/main" id="{48AA2853-E114-67A9-E8C4-B426D3F116B7}"/>
              </a:ext>
            </a:extLst>
          </p:cNvPr>
          <p:cNvGrpSpPr/>
          <p:nvPr/>
        </p:nvGrpSpPr>
        <p:grpSpPr>
          <a:xfrm>
            <a:off x="9792870" y="3227484"/>
            <a:ext cx="627447" cy="627444"/>
            <a:chOff x="1544846" y="2299593"/>
            <a:chExt cx="714128" cy="714124"/>
          </a:xfrm>
        </p:grpSpPr>
        <p:sp>
          <p:nvSpPr>
            <p:cNvPr id="42" name="Freeform: Shape 47">
              <a:extLst>
                <a:ext uri="{FF2B5EF4-FFF2-40B4-BE49-F238E27FC236}">
                  <a16:creationId xmlns:a16="http://schemas.microsoft.com/office/drawing/2014/main" id="{C5DA8A84-B7B2-A4C8-34BA-84CC5BA9CAAF}"/>
                </a:ext>
              </a:extLst>
            </p:cNvPr>
            <p:cNvSpPr/>
            <p:nvPr/>
          </p:nvSpPr>
          <p:spPr>
            <a:xfrm>
              <a:off x="1544846" y="2299593"/>
              <a:ext cx="714128" cy="714124"/>
            </a:xfrm>
            <a:custGeom>
              <a:avLst/>
              <a:gdLst>
                <a:gd name="connsiteX0" fmla="*/ 726946 w 726945"/>
                <a:gd name="connsiteY0" fmla="*/ 363473 h 726945"/>
                <a:gd name="connsiteX1" fmla="*/ 363473 w 726945"/>
                <a:gd name="connsiteY1" fmla="*/ 726945 h 726945"/>
                <a:gd name="connsiteX2" fmla="*/ 0 w 726945"/>
                <a:gd name="connsiteY2" fmla="*/ 363473 h 726945"/>
                <a:gd name="connsiteX3" fmla="*/ 363473 w 726945"/>
                <a:gd name="connsiteY3" fmla="*/ 0 h 726945"/>
                <a:gd name="connsiteX4" fmla="*/ 726946 w 726945"/>
                <a:gd name="connsiteY4" fmla="*/ 363473 h 7269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6945" h="726945">
                  <a:moveTo>
                    <a:pt x="726946" y="363473"/>
                  </a:moveTo>
                  <a:cubicBezTo>
                    <a:pt x="726946" y="564190"/>
                    <a:pt x="564190" y="726945"/>
                    <a:pt x="363473" y="726945"/>
                  </a:cubicBezTo>
                  <a:cubicBezTo>
                    <a:pt x="162756" y="726945"/>
                    <a:pt x="0" y="564190"/>
                    <a:pt x="0" y="363473"/>
                  </a:cubicBezTo>
                  <a:cubicBezTo>
                    <a:pt x="0" y="162756"/>
                    <a:pt x="162756" y="0"/>
                    <a:pt x="363473" y="0"/>
                  </a:cubicBezTo>
                  <a:cubicBezTo>
                    <a:pt x="564190" y="0"/>
                    <a:pt x="726946" y="162756"/>
                    <a:pt x="726946" y="363473"/>
                  </a:cubicBezTo>
                  <a:close/>
                </a:path>
              </a:pathLst>
            </a:custGeom>
            <a:solidFill>
              <a:srgbClr val="BCD727"/>
            </a:solidFill>
            <a:ln w="11606" cap="flat">
              <a:noFill/>
              <a:prstDash val="solid"/>
              <a:miter/>
            </a:ln>
          </p:spPr>
          <p:txBody>
            <a:bodyPr rtlCol="0" anchor="ctr"/>
            <a:lstStyle/>
            <a:p>
              <a:endParaRPr lang="en-ZA">
                <a:latin typeface="Proxima Nova Lt" panose="02000506030000020004" pitchFamily="50" charset="0"/>
              </a:endParaRPr>
            </a:p>
          </p:txBody>
        </p:sp>
        <p:pic>
          <p:nvPicPr>
            <p:cNvPr id="43" name="Graphic 42">
              <a:extLst>
                <a:ext uri="{FF2B5EF4-FFF2-40B4-BE49-F238E27FC236}">
                  <a16:creationId xmlns:a16="http://schemas.microsoft.com/office/drawing/2014/main" id="{644AEA2C-6C49-D511-FD20-B0AB9C2854AA}"/>
                </a:ext>
              </a:extLst>
            </p:cNvPr>
            <p:cNvPicPr>
              <a:picLocks/>
            </p:cNvPicPr>
            <p:nvPr/>
          </p:nvPicPr>
          <p:blipFill>
            <a:blip r:embed="rId46">
              <a:extLst>
                <a:ext uri="{28A0092B-C50C-407E-A947-70E740481C1C}">
                  <a14:useLocalDpi xmlns:a14="http://schemas.microsoft.com/office/drawing/2010/main" val="0"/>
                </a:ext>
                <a:ext uri="{96DAC541-7B7A-43D3-8B79-37D633B846F1}">
                  <asvg:svgBlip xmlns:asvg="http://schemas.microsoft.com/office/drawing/2016/SVG/main" r:embed="rId47"/>
                </a:ext>
              </a:extLst>
            </a:blip>
            <a:srcRect/>
            <a:stretch/>
          </p:blipFill>
          <p:spPr>
            <a:xfrm>
              <a:off x="1657806" y="2418993"/>
              <a:ext cx="488208" cy="488208"/>
            </a:xfrm>
            <a:prstGeom prst="rect">
              <a:avLst/>
            </a:prstGeom>
          </p:spPr>
        </p:pic>
      </p:grpSp>
      <p:grpSp>
        <p:nvGrpSpPr>
          <p:cNvPr id="44" name="Group 43">
            <a:extLst>
              <a:ext uri="{FF2B5EF4-FFF2-40B4-BE49-F238E27FC236}">
                <a16:creationId xmlns:a16="http://schemas.microsoft.com/office/drawing/2014/main" id="{C2312795-7F27-0E49-2E91-931C49F815A9}"/>
              </a:ext>
            </a:extLst>
          </p:cNvPr>
          <p:cNvGrpSpPr/>
          <p:nvPr/>
        </p:nvGrpSpPr>
        <p:grpSpPr>
          <a:xfrm>
            <a:off x="10523545" y="4634168"/>
            <a:ext cx="627447" cy="627444"/>
            <a:chOff x="6248887" y="4226896"/>
            <a:chExt cx="714128" cy="714124"/>
          </a:xfrm>
        </p:grpSpPr>
        <p:sp>
          <p:nvSpPr>
            <p:cNvPr id="45" name="Freeform: Shape 105">
              <a:extLst>
                <a:ext uri="{FF2B5EF4-FFF2-40B4-BE49-F238E27FC236}">
                  <a16:creationId xmlns:a16="http://schemas.microsoft.com/office/drawing/2014/main" id="{72585F52-80BE-F8C4-2A50-EF78C835EA6F}"/>
                </a:ext>
              </a:extLst>
            </p:cNvPr>
            <p:cNvSpPr/>
            <p:nvPr/>
          </p:nvSpPr>
          <p:spPr>
            <a:xfrm>
              <a:off x="6248887" y="4226896"/>
              <a:ext cx="714128" cy="714124"/>
            </a:xfrm>
            <a:custGeom>
              <a:avLst/>
              <a:gdLst>
                <a:gd name="connsiteX0" fmla="*/ 726946 w 726945"/>
                <a:gd name="connsiteY0" fmla="*/ 363473 h 726945"/>
                <a:gd name="connsiteX1" fmla="*/ 363473 w 726945"/>
                <a:gd name="connsiteY1" fmla="*/ 726945 h 726945"/>
                <a:gd name="connsiteX2" fmla="*/ 0 w 726945"/>
                <a:gd name="connsiteY2" fmla="*/ 363473 h 726945"/>
                <a:gd name="connsiteX3" fmla="*/ 363473 w 726945"/>
                <a:gd name="connsiteY3" fmla="*/ 0 h 726945"/>
                <a:gd name="connsiteX4" fmla="*/ 726946 w 726945"/>
                <a:gd name="connsiteY4" fmla="*/ 363473 h 7269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6945" h="726945">
                  <a:moveTo>
                    <a:pt x="726946" y="363473"/>
                  </a:moveTo>
                  <a:cubicBezTo>
                    <a:pt x="726946" y="564190"/>
                    <a:pt x="564190" y="726945"/>
                    <a:pt x="363473" y="726945"/>
                  </a:cubicBezTo>
                  <a:cubicBezTo>
                    <a:pt x="162756" y="726945"/>
                    <a:pt x="0" y="564190"/>
                    <a:pt x="0" y="363473"/>
                  </a:cubicBezTo>
                  <a:cubicBezTo>
                    <a:pt x="0" y="162756"/>
                    <a:pt x="162756" y="0"/>
                    <a:pt x="363473" y="0"/>
                  </a:cubicBezTo>
                  <a:cubicBezTo>
                    <a:pt x="564190" y="0"/>
                    <a:pt x="726946" y="162756"/>
                    <a:pt x="726946" y="363473"/>
                  </a:cubicBezTo>
                  <a:close/>
                </a:path>
              </a:pathLst>
            </a:custGeom>
            <a:solidFill>
              <a:srgbClr val="BCD727"/>
            </a:solidFill>
            <a:ln w="11606" cap="flat">
              <a:noFill/>
              <a:prstDash val="solid"/>
              <a:miter/>
            </a:ln>
          </p:spPr>
          <p:txBody>
            <a:bodyPr rtlCol="0" anchor="ctr"/>
            <a:lstStyle/>
            <a:p>
              <a:endParaRPr lang="en-ZA">
                <a:solidFill>
                  <a:schemeClr val="tx2"/>
                </a:solidFill>
                <a:latin typeface="Proxima Nova Lt" panose="02000506030000020004" pitchFamily="50" charset="0"/>
              </a:endParaRPr>
            </a:p>
          </p:txBody>
        </p:sp>
        <p:pic>
          <p:nvPicPr>
            <p:cNvPr id="46" name="Graphic 45">
              <a:extLst>
                <a:ext uri="{FF2B5EF4-FFF2-40B4-BE49-F238E27FC236}">
                  <a16:creationId xmlns:a16="http://schemas.microsoft.com/office/drawing/2014/main" id="{433F1C31-6593-ADF5-A527-3561DAC84468}"/>
                </a:ext>
              </a:extLst>
            </p:cNvPr>
            <p:cNvPicPr>
              <a:picLocks/>
            </p:cNvPicPr>
            <p:nvPr/>
          </p:nvPicPr>
          <p:blipFill>
            <a:blip r:embed="rId48">
              <a:extLst>
                <a:ext uri="{28A0092B-C50C-407E-A947-70E740481C1C}">
                  <a14:useLocalDpi xmlns:a14="http://schemas.microsoft.com/office/drawing/2010/main" val="0"/>
                </a:ext>
                <a:ext uri="{96DAC541-7B7A-43D3-8B79-37D633B846F1}">
                  <asvg:svgBlip xmlns:asvg="http://schemas.microsoft.com/office/drawing/2016/SVG/main" r:embed="rId49"/>
                </a:ext>
              </a:extLst>
            </a:blip>
            <a:srcRect/>
            <a:stretch/>
          </p:blipFill>
          <p:spPr>
            <a:xfrm>
              <a:off x="6386950" y="4341584"/>
              <a:ext cx="447562" cy="443131"/>
            </a:xfrm>
            <a:prstGeom prst="rect">
              <a:avLst/>
            </a:prstGeom>
          </p:spPr>
        </p:pic>
      </p:grpSp>
      <p:grpSp>
        <p:nvGrpSpPr>
          <p:cNvPr id="47" name="Group 46">
            <a:extLst>
              <a:ext uri="{FF2B5EF4-FFF2-40B4-BE49-F238E27FC236}">
                <a16:creationId xmlns:a16="http://schemas.microsoft.com/office/drawing/2014/main" id="{101F8741-3890-91CC-59A0-F06F8CFB8E3B}"/>
              </a:ext>
            </a:extLst>
          </p:cNvPr>
          <p:cNvGrpSpPr/>
          <p:nvPr/>
        </p:nvGrpSpPr>
        <p:grpSpPr>
          <a:xfrm>
            <a:off x="10523545" y="5333553"/>
            <a:ext cx="627447" cy="627444"/>
            <a:chOff x="6248584" y="5290035"/>
            <a:chExt cx="714128" cy="714124"/>
          </a:xfrm>
        </p:grpSpPr>
        <p:sp>
          <p:nvSpPr>
            <p:cNvPr id="48" name="Freeform: Shape 111">
              <a:extLst>
                <a:ext uri="{FF2B5EF4-FFF2-40B4-BE49-F238E27FC236}">
                  <a16:creationId xmlns:a16="http://schemas.microsoft.com/office/drawing/2014/main" id="{40AF4FA2-4D6A-F120-946E-E721FB62FFA6}"/>
                </a:ext>
              </a:extLst>
            </p:cNvPr>
            <p:cNvSpPr/>
            <p:nvPr/>
          </p:nvSpPr>
          <p:spPr>
            <a:xfrm>
              <a:off x="6248584" y="5290035"/>
              <a:ext cx="714128" cy="714124"/>
            </a:xfrm>
            <a:custGeom>
              <a:avLst/>
              <a:gdLst>
                <a:gd name="connsiteX0" fmla="*/ 726946 w 726945"/>
                <a:gd name="connsiteY0" fmla="*/ 363473 h 726945"/>
                <a:gd name="connsiteX1" fmla="*/ 363473 w 726945"/>
                <a:gd name="connsiteY1" fmla="*/ 726945 h 726945"/>
                <a:gd name="connsiteX2" fmla="*/ 0 w 726945"/>
                <a:gd name="connsiteY2" fmla="*/ 363473 h 726945"/>
                <a:gd name="connsiteX3" fmla="*/ 363473 w 726945"/>
                <a:gd name="connsiteY3" fmla="*/ 0 h 726945"/>
                <a:gd name="connsiteX4" fmla="*/ 726946 w 726945"/>
                <a:gd name="connsiteY4" fmla="*/ 363473 h 7269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6945" h="726945">
                  <a:moveTo>
                    <a:pt x="726946" y="363473"/>
                  </a:moveTo>
                  <a:cubicBezTo>
                    <a:pt x="726946" y="564190"/>
                    <a:pt x="564190" y="726945"/>
                    <a:pt x="363473" y="726945"/>
                  </a:cubicBezTo>
                  <a:cubicBezTo>
                    <a:pt x="162756" y="726945"/>
                    <a:pt x="0" y="564190"/>
                    <a:pt x="0" y="363473"/>
                  </a:cubicBezTo>
                  <a:cubicBezTo>
                    <a:pt x="0" y="162756"/>
                    <a:pt x="162756" y="0"/>
                    <a:pt x="363473" y="0"/>
                  </a:cubicBezTo>
                  <a:cubicBezTo>
                    <a:pt x="564190" y="0"/>
                    <a:pt x="726946" y="162756"/>
                    <a:pt x="726946" y="363473"/>
                  </a:cubicBezTo>
                  <a:close/>
                </a:path>
              </a:pathLst>
            </a:custGeom>
            <a:solidFill>
              <a:srgbClr val="BCD727"/>
            </a:solidFill>
            <a:ln w="11606" cap="flat">
              <a:noFill/>
              <a:prstDash val="solid"/>
              <a:miter/>
            </a:ln>
          </p:spPr>
          <p:txBody>
            <a:bodyPr rtlCol="0" anchor="ctr"/>
            <a:lstStyle/>
            <a:p>
              <a:endParaRPr lang="en-ZA">
                <a:solidFill>
                  <a:schemeClr val="tx2"/>
                </a:solidFill>
                <a:latin typeface="Proxima Nova Lt" panose="02000506030000020004" pitchFamily="50" charset="0"/>
              </a:endParaRPr>
            </a:p>
          </p:txBody>
        </p:sp>
        <p:pic>
          <p:nvPicPr>
            <p:cNvPr id="49" name="Graphic 48">
              <a:extLst>
                <a:ext uri="{FF2B5EF4-FFF2-40B4-BE49-F238E27FC236}">
                  <a16:creationId xmlns:a16="http://schemas.microsoft.com/office/drawing/2014/main" id="{BC1BE86A-C90E-F069-4BCC-4BB6C63F8D36}"/>
                </a:ext>
              </a:extLst>
            </p:cNvPr>
            <p:cNvPicPr>
              <a:picLocks/>
            </p:cNvPicPr>
            <p:nvPr/>
          </p:nvPicPr>
          <p:blipFill>
            <a:blip r:embed="rId50">
              <a:extLst>
                <a:ext uri="{28A0092B-C50C-407E-A947-70E740481C1C}">
                  <a14:useLocalDpi xmlns:a14="http://schemas.microsoft.com/office/drawing/2010/main" val="0"/>
                </a:ext>
                <a:ext uri="{96DAC541-7B7A-43D3-8B79-37D633B846F1}">
                  <asvg:svgBlip xmlns:asvg="http://schemas.microsoft.com/office/drawing/2016/SVG/main" r:embed="rId51"/>
                </a:ext>
              </a:extLst>
            </a:blip>
            <a:srcRect/>
            <a:stretch/>
          </p:blipFill>
          <p:spPr>
            <a:xfrm>
              <a:off x="6376783" y="5415910"/>
              <a:ext cx="457729" cy="457729"/>
            </a:xfrm>
            <a:prstGeom prst="rect">
              <a:avLst/>
            </a:prstGeom>
          </p:spPr>
        </p:pic>
      </p:grpSp>
      <p:grpSp>
        <p:nvGrpSpPr>
          <p:cNvPr id="50" name="Group 49">
            <a:extLst>
              <a:ext uri="{FF2B5EF4-FFF2-40B4-BE49-F238E27FC236}">
                <a16:creationId xmlns:a16="http://schemas.microsoft.com/office/drawing/2014/main" id="{3D85F917-B02E-285D-E8A3-7C7C544EA1F5}"/>
              </a:ext>
            </a:extLst>
          </p:cNvPr>
          <p:cNvGrpSpPr/>
          <p:nvPr/>
        </p:nvGrpSpPr>
        <p:grpSpPr>
          <a:xfrm>
            <a:off x="9792870" y="5334177"/>
            <a:ext cx="627447" cy="627444"/>
            <a:chOff x="1417664" y="5237297"/>
            <a:chExt cx="714128" cy="714124"/>
          </a:xfrm>
        </p:grpSpPr>
        <p:sp>
          <p:nvSpPr>
            <p:cNvPr id="51" name="Freeform: Shape 117">
              <a:extLst>
                <a:ext uri="{FF2B5EF4-FFF2-40B4-BE49-F238E27FC236}">
                  <a16:creationId xmlns:a16="http://schemas.microsoft.com/office/drawing/2014/main" id="{591D41D0-0AEE-1DD3-E756-79EE490BD4FA}"/>
                </a:ext>
              </a:extLst>
            </p:cNvPr>
            <p:cNvSpPr/>
            <p:nvPr/>
          </p:nvSpPr>
          <p:spPr>
            <a:xfrm>
              <a:off x="1417664" y="5237297"/>
              <a:ext cx="714128" cy="714124"/>
            </a:xfrm>
            <a:custGeom>
              <a:avLst/>
              <a:gdLst>
                <a:gd name="connsiteX0" fmla="*/ 726946 w 726945"/>
                <a:gd name="connsiteY0" fmla="*/ 363473 h 726945"/>
                <a:gd name="connsiteX1" fmla="*/ 363473 w 726945"/>
                <a:gd name="connsiteY1" fmla="*/ 726945 h 726945"/>
                <a:gd name="connsiteX2" fmla="*/ 0 w 726945"/>
                <a:gd name="connsiteY2" fmla="*/ 363473 h 726945"/>
                <a:gd name="connsiteX3" fmla="*/ 363473 w 726945"/>
                <a:gd name="connsiteY3" fmla="*/ 0 h 726945"/>
                <a:gd name="connsiteX4" fmla="*/ 726946 w 726945"/>
                <a:gd name="connsiteY4" fmla="*/ 363473 h 7269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6945" h="726945">
                  <a:moveTo>
                    <a:pt x="726946" y="363473"/>
                  </a:moveTo>
                  <a:cubicBezTo>
                    <a:pt x="726946" y="564190"/>
                    <a:pt x="564190" y="726945"/>
                    <a:pt x="363473" y="726945"/>
                  </a:cubicBezTo>
                  <a:cubicBezTo>
                    <a:pt x="162756" y="726945"/>
                    <a:pt x="0" y="564190"/>
                    <a:pt x="0" y="363473"/>
                  </a:cubicBezTo>
                  <a:cubicBezTo>
                    <a:pt x="0" y="162756"/>
                    <a:pt x="162756" y="0"/>
                    <a:pt x="363473" y="0"/>
                  </a:cubicBezTo>
                  <a:cubicBezTo>
                    <a:pt x="564190" y="0"/>
                    <a:pt x="726946" y="162756"/>
                    <a:pt x="726946" y="363473"/>
                  </a:cubicBezTo>
                  <a:close/>
                </a:path>
              </a:pathLst>
            </a:custGeom>
            <a:solidFill>
              <a:srgbClr val="BCD727"/>
            </a:solidFill>
            <a:ln w="11606" cap="flat">
              <a:noFill/>
              <a:prstDash val="solid"/>
              <a:miter/>
            </a:ln>
          </p:spPr>
          <p:txBody>
            <a:bodyPr rtlCol="0" anchor="ctr"/>
            <a:lstStyle/>
            <a:p>
              <a:endParaRPr lang="en-ZA">
                <a:latin typeface="Proxima Nova Lt" panose="02000506030000020004" pitchFamily="50" charset="0"/>
              </a:endParaRPr>
            </a:p>
          </p:txBody>
        </p:sp>
        <p:pic>
          <p:nvPicPr>
            <p:cNvPr id="52" name="Graphic 51">
              <a:extLst>
                <a:ext uri="{FF2B5EF4-FFF2-40B4-BE49-F238E27FC236}">
                  <a16:creationId xmlns:a16="http://schemas.microsoft.com/office/drawing/2014/main" id="{7F6340A4-3267-B609-5DCD-64FA3B861516}"/>
                </a:ext>
              </a:extLst>
            </p:cNvPr>
            <p:cNvPicPr>
              <a:picLocks/>
            </p:cNvPicPr>
            <p:nvPr/>
          </p:nvPicPr>
          <p:blipFill>
            <a:blip r:embed="rId52">
              <a:extLst>
                <a:ext uri="{28A0092B-C50C-407E-A947-70E740481C1C}">
                  <a14:useLocalDpi xmlns:a14="http://schemas.microsoft.com/office/drawing/2010/main" val="0"/>
                </a:ext>
                <a:ext uri="{96DAC541-7B7A-43D3-8B79-37D633B846F1}">
                  <asvg:svgBlip xmlns:asvg="http://schemas.microsoft.com/office/drawing/2016/SVG/main" r:embed="rId53"/>
                </a:ext>
              </a:extLst>
            </a:blip>
            <a:srcRect/>
            <a:stretch/>
          </p:blipFill>
          <p:spPr>
            <a:xfrm>
              <a:off x="1545863" y="5365494"/>
              <a:ext cx="457729" cy="457729"/>
            </a:xfrm>
            <a:prstGeom prst="rect">
              <a:avLst/>
            </a:prstGeom>
          </p:spPr>
        </p:pic>
      </p:grpSp>
      <p:pic>
        <p:nvPicPr>
          <p:cNvPr id="53" name="Graphic 52">
            <a:extLst>
              <a:ext uri="{FF2B5EF4-FFF2-40B4-BE49-F238E27FC236}">
                <a16:creationId xmlns:a16="http://schemas.microsoft.com/office/drawing/2014/main" id="{4B4F78F8-5E32-9A99-2463-73EA7BF94590}"/>
              </a:ext>
            </a:extLst>
          </p:cNvPr>
          <p:cNvPicPr>
            <a:picLocks/>
          </p:cNvPicPr>
          <p:nvPr/>
        </p:nvPicPr>
        <p:blipFill>
          <a:blip r:embed="rId54">
            <a:extLst>
              <a:ext uri="{28A0092B-C50C-407E-A947-70E740481C1C}">
                <a14:useLocalDpi xmlns:a14="http://schemas.microsoft.com/office/drawing/2010/main" val="0"/>
              </a:ext>
              <a:ext uri="{96DAC541-7B7A-43D3-8B79-37D633B846F1}">
                <asvg:svgBlip xmlns:asvg="http://schemas.microsoft.com/office/drawing/2016/SVG/main" r:embed="rId55"/>
              </a:ext>
            </a:extLst>
          </a:blip>
          <a:srcRect/>
          <a:stretch/>
        </p:blipFill>
        <p:spPr>
          <a:xfrm>
            <a:off x="5600431" y="5114307"/>
            <a:ext cx="570834" cy="570833"/>
          </a:xfrm>
          <a:prstGeom prst="rect">
            <a:avLst/>
          </a:prstGeom>
        </p:spPr>
      </p:pic>
      <p:pic>
        <p:nvPicPr>
          <p:cNvPr id="54" name="Graphic 53">
            <a:extLst>
              <a:ext uri="{FF2B5EF4-FFF2-40B4-BE49-F238E27FC236}">
                <a16:creationId xmlns:a16="http://schemas.microsoft.com/office/drawing/2014/main" id="{7755945E-1B22-2A3F-FF8B-CA6110960CB1}"/>
              </a:ext>
            </a:extLst>
          </p:cNvPr>
          <p:cNvPicPr>
            <a:picLocks/>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rcRect/>
          <a:stretch/>
        </p:blipFill>
        <p:spPr>
          <a:xfrm>
            <a:off x="6349236" y="5092260"/>
            <a:ext cx="614929" cy="614927"/>
          </a:xfrm>
          <a:prstGeom prst="rect">
            <a:avLst/>
          </a:prstGeom>
        </p:spPr>
      </p:pic>
      <p:pic>
        <p:nvPicPr>
          <p:cNvPr id="55" name="Graphic 54">
            <a:extLst>
              <a:ext uri="{FF2B5EF4-FFF2-40B4-BE49-F238E27FC236}">
                <a16:creationId xmlns:a16="http://schemas.microsoft.com/office/drawing/2014/main" id="{97BF3B19-E4E4-DD6A-8A67-B2D7399692D8}"/>
              </a:ext>
            </a:extLst>
          </p:cNvPr>
          <p:cNvPicPr>
            <a:picLocks/>
          </p:cNvPicPr>
          <p:nvPr/>
        </p:nvPicPr>
        <p:blipFill>
          <a:blip r:embed="rId58">
            <a:extLst>
              <a:ext uri="{28A0092B-C50C-407E-A947-70E740481C1C}">
                <a14:useLocalDpi xmlns:a14="http://schemas.microsoft.com/office/drawing/2010/main" val="0"/>
              </a:ext>
              <a:ext uri="{96DAC541-7B7A-43D3-8B79-37D633B846F1}">
                <asvg:svgBlip xmlns:asvg="http://schemas.microsoft.com/office/drawing/2016/SVG/main" r:embed="rId59"/>
              </a:ext>
            </a:extLst>
          </a:blip>
          <a:srcRect/>
          <a:stretch/>
        </p:blipFill>
        <p:spPr>
          <a:xfrm>
            <a:off x="7111963" y="5129593"/>
            <a:ext cx="540261" cy="540260"/>
          </a:xfrm>
          <a:prstGeom prst="rect">
            <a:avLst/>
          </a:prstGeom>
        </p:spPr>
      </p:pic>
      <p:pic>
        <p:nvPicPr>
          <p:cNvPr id="56" name="Graphic 55">
            <a:extLst>
              <a:ext uri="{FF2B5EF4-FFF2-40B4-BE49-F238E27FC236}">
                <a16:creationId xmlns:a16="http://schemas.microsoft.com/office/drawing/2014/main" id="{349E6504-8614-83F7-A9D9-04D86A62B1E3}"/>
              </a:ext>
            </a:extLst>
          </p:cNvPr>
          <p:cNvPicPr>
            <a:picLocks/>
          </p:cNvPicPr>
          <p:nvPr/>
        </p:nvPicPr>
        <p:blipFill>
          <a:blip r:embed="rId60">
            <a:extLst>
              <a:ext uri="{28A0092B-C50C-407E-A947-70E740481C1C}">
                <a14:useLocalDpi xmlns:a14="http://schemas.microsoft.com/office/drawing/2010/main" val="0"/>
              </a:ext>
              <a:ext uri="{96DAC541-7B7A-43D3-8B79-37D633B846F1}">
                <asvg:svgBlip xmlns:asvg="http://schemas.microsoft.com/office/drawing/2016/SVG/main" r:embed="rId61"/>
              </a:ext>
            </a:extLst>
          </a:blip>
          <a:srcRect/>
          <a:stretch/>
        </p:blipFill>
        <p:spPr>
          <a:xfrm>
            <a:off x="7783649" y="5044026"/>
            <a:ext cx="711397" cy="711394"/>
          </a:xfrm>
          <a:prstGeom prst="rect">
            <a:avLst/>
          </a:prstGeom>
        </p:spPr>
      </p:pic>
      <p:pic>
        <p:nvPicPr>
          <p:cNvPr id="57" name="Graphic 56">
            <a:extLst>
              <a:ext uri="{FF2B5EF4-FFF2-40B4-BE49-F238E27FC236}">
                <a16:creationId xmlns:a16="http://schemas.microsoft.com/office/drawing/2014/main" id="{186C0FBE-A886-1150-AB4E-5FFCEBD1480A}"/>
              </a:ext>
            </a:extLst>
          </p:cNvPr>
          <p:cNvPicPr>
            <a:picLocks/>
          </p:cNvPicPr>
          <p:nvPr/>
        </p:nvPicPr>
        <p:blipFill>
          <a:blip r:embed="rId62">
            <a:extLst>
              <a:ext uri="{28A0092B-C50C-407E-A947-70E740481C1C}">
                <a14:useLocalDpi xmlns:a14="http://schemas.microsoft.com/office/drawing/2010/main" val="0"/>
              </a:ext>
              <a:ext uri="{96DAC541-7B7A-43D3-8B79-37D633B846F1}">
                <asvg:svgBlip xmlns:asvg="http://schemas.microsoft.com/office/drawing/2016/SVG/main" r:embed="rId63"/>
              </a:ext>
            </a:extLst>
          </a:blip>
          <a:srcRect/>
          <a:stretch/>
        </p:blipFill>
        <p:spPr>
          <a:xfrm>
            <a:off x="8601058" y="5130514"/>
            <a:ext cx="538419" cy="538419"/>
          </a:xfrm>
          <a:prstGeom prst="rect">
            <a:avLst/>
          </a:prstGeom>
        </p:spPr>
      </p:pic>
      <p:pic>
        <p:nvPicPr>
          <p:cNvPr id="58" name="Graphic 57">
            <a:extLst>
              <a:ext uri="{FF2B5EF4-FFF2-40B4-BE49-F238E27FC236}">
                <a16:creationId xmlns:a16="http://schemas.microsoft.com/office/drawing/2014/main" id="{DE93FDB5-05C3-88CE-E548-693137AA41F7}"/>
              </a:ext>
            </a:extLst>
          </p:cNvPr>
          <p:cNvPicPr>
            <a:picLocks/>
          </p:cNvPicPr>
          <p:nvPr/>
        </p:nvPicPr>
        <p:blipFill>
          <a:blip r:embed="rId64">
            <a:extLst>
              <a:ext uri="{28A0092B-C50C-407E-A947-70E740481C1C}">
                <a14:useLocalDpi xmlns:a14="http://schemas.microsoft.com/office/drawing/2010/main" val="0"/>
              </a:ext>
              <a:ext uri="{96DAC541-7B7A-43D3-8B79-37D633B846F1}">
                <asvg:svgBlip xmlns:asvg="http://schemas.microsoft.com/office/drawing/2016/SVG/main" r:embed="rId65"/>
              </a:ext>
            </a:extLst>
          </a:blip>
          <a:srcRect/>
          <a:stretch/>
        </p:blipFill>
        <p:spPr>
          <a:xfrm>
            <a:off x="4803427" y="5829955"/>
            <a:ext cx="622358" cy="622358"/>
          </a:xfrm>
          <a:prstGeom prst="rect">
            <a:avLst/>
          </a:prstGeom>
        </p:spPr>
      </p:pic>
      <p:pic>
        <p:nvPicPr>
          <p:cNvPr id="59" name="Graphic 58">
            <a:extLst>
              <a:ext uri="{FF2B5EF4-FFF2-40B4-BE49-F238E27FC236}">
                <a16:creationId xmlns:a16="http://schemas.microsoft.com/office/drawing/2014/main" id="{C94A5E4D-F91C-C8D2-7FDA-B7523E8957B1}"/>
              </a:ext>
            </a:extLst>
          </p:cNvPr>
          <p:cNvPicPr>
            <a:picLocks/>
          </p:cNvPicPr>
          <p:nvPr/>
        </p:nvPicPr>
        <p:blipFill>
          <a:blip r:embed="rId66">
            <a:extLst>
              <a:ext uri="{28A0092B-C50C-407E-A947-70E740481C1C}">
                <a14:useLocalDpi xmlns:a14="http://schemas.microsoft.com/office/drawing/2010/main" val="0"/>
              </a:ext>
              <a:ext uri="{96DAC541-7B7A-43D3-8B79-37D633B846F1}">
                <asvg:svgBlip xmlns:asvg="http://schemas.microsoft.com/office/drawing/2016/SVG/main" r:embed="rId67"/>
              </a:ext>
            </a:extLst>
          </a:blip>
          <a:srcRect/>
          <a:stretch/>
        </p:blipFill>
        <p:spPr>
          <a:xfrm>
            <a:off x="5529934" y="5785220"/>
            <a:ext cx="711829" cy="711829"/>
          </a:xfrm>
          <a:prstGeom prst="rect">
            <a:avLst/>
          </a:prstGeom>
        </p:spPr>
      </p:pic>
      <p:grpSp>
        <p:nvGrpSpPr>
          <p:cNvPr id="60" name="Group 59">
            <a:extLst>
              <a:ext uri="{FF2B5EF4-FFF2-40B4-BE49-F238E27FC236}">
                <a16:creationId xmlns:a16="http://schemas.microsoft.com/office/drawing/2014/main" id="{4B97DFDB-0C18-6922-09F0-A94A345983EA}"/>
              </a:ext>
            </a:extLst>
          </p:cNvPr>
          <p:cNvGrpSpPr/>
          <p:nvPr/>
        </p:nvGrpSpPr>
        <p:grpSpPr>
          <a:xfrm>
            <a:off x="11239619" y="3228566"/>
            <a:ext cx="608786" cy="608783"/>
            <a:chOff x="6694107" y="2104478"/>
            <a:chExt cx="777154" cy="777151"/>
          </a:xfrm>
        </p:grpSpPr>
        <p:sp>
          <p:nvSpPr>
            <p:cNvPr id="61" name="Freeform: Shape 234">
              <a:extLst>
                <a:ext uri="{FF2B5EF4-FFF2-40B4-BE49-F238E27FC236}">
                  <a16:creationId xmlns:a16="http://schemas.microsoft.com/office/drawing/2014/main" id="{31775CAC-48AD-20C5-E404-AC0C2B69D537}"/>
                </a:ext>
              </a:extLst>
            </p:cNvPr>
            <p:cNvSpPr/>
            <p:nvPr/>
          </p:nvSpPr>
          <p:spPr>
            <a:xfrm>
              <a:off x="6694107" y="2104478"/>
              <a:ext cx="777154" cy="777151"/>
            </a:xfrm>
            <a:custGeom>
              <a:avLst/>
              <a:gdLst>
                <a:gd name="connsiteX0" fmla="*/ 726946 w 726945"/>
                <a:gd name="connsiteY0" fmla="*/ 363473 h 726945"/>
                <a:gd name="connsiteX1" fmla="*/ 363473 w 726945"/>
                <a:gd name="connsiteY1" fmla="*/ 726945 h 726945"/>
                <a:gd name="connsiteX2" fmla="*/ 0 w 726945"/>
                <a:gd name="connsiteY2" fmla="*/ 363473 h 726945"/>
                <a:gd name="connsiteX3" fmla="*/ 363473 w 726945"/>
                <a:gd name="connsiteY3" fmla="*/ 0 h 726945"/>
                <a:gd name="connsiteX4" fmla="*/ 726946 w 726945"/>
                <a:gd name="connsiteY4" fmla="*/ 363473 h 7269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6945" h="726945">
                  <a:moveTo>
                    <a:pt x="726946" y="363473"/>
                  </a:moveTo>
                  <a:cubicBezTo>
                    <a:pt x="726946" y="564190"/>
                    <a:pt x="564190" y="726945"/>
                    <a:pt x="363473" y="726945"/>
                  </a:cubicBezTo>
                  <a:cubicBezTo>
                    <a:pt x="162756" y="726945"/>
                    <a:pt x="0" y="564190"/>
                    <a:pt x="0" y="363473"/>
                  </a:cubicBezTo>
                  <a:cubicBezTo>
                    <a:pt x="0" y="162756"/>
                    <a:pt x="162756" y="0"/>
                    <a:pt x="363473" y="0"/>
                  </a:cubicBezTo>
                  <a:cubicBezTo>
                    <a:pt x="564190" y="0"/>
                    <a:pt x="726946" y="162756"/>
                    <a:pt x="726946" y="363473"/>
                  </a:cubicBezTo>
                  <a:close/>
                </a:path>
              </a:pathLst>
            </a:custGeom>
            <a:solidFill>
              <a:schemeClr val="accent3"/>
            </a:solidFill>
            <a:ln w="11606"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ZA" sz="1800" u="none" strike="noStrike" kern="1200" cap="none" spc="0" normalizeH="0" baseline="0" noProof="0">
                <a:ln>
                  <a:noFill/>
                </a:ln>
                <a:solidFill>
                  <a:prstClr val="black"/>
                </a:solidFill>
                <a:effectLst/>
                <a:uLnTx/>
                <a:uFillTx/>
                <a:latin typeface="Proxima Nova Lt" panose="02000506030000020004" pitchFamily="50" charset="0"/>
                <a:ea typeface="+mn-ea"/>
                <a:cs typeface="+mn-cs"/>
              </a:endParaRPr>
            </a:p>
          </p:txBody>
        </p:sp>
        <p:pic>
          <p:nvPicPr>
            <p:cNvPr id="62" name="Graphic 61">
              <a:extLst>
                <a:ext uri="{FF2B5EF4-FFF2-40B4-BE49-F238E27FC236}">
                  <a16:creationId xmlns:a16="http://schemas.microsoft.com/office/drawing/2014/main" id="{4A7388F2-8ADE-AD24-B4BB-F9E11E669971}"/>
                </a:ext>
              </a:extLst>
            </p:cNvPr>
            <p:cNvPicPr>
              <a:picLocks/>
            </p:cNvPicPr>
            <p:nvPr/>
          </p:nvPicPr>
          <p:blipFill>
            <a:blip r:embed="rId68">
              <a:extLst>
                <a:ext uri="{28A0092B-C50C-407E-A947-70E740481C1C}">
                  <a14:useLocalDpi xmlns:a14="http://schemas.microsoft.com/office/drawing/2010/main" val="0"/>
                </a:ext>
                <a:ext uri="{96DAC541-7B7A-43D3-8B79-37D633B846F1}">
                  <asvg:svgBlip xmlns:asvg="http://schemas.microsoft.com/office/drawing/2016/SVG/main" r:embed="rId69"/>
                </a:ext>
              </a:extLst>
            </a:blip>
            <a:srcRect/>
            <a:stretch/>
          </p:blipFill>
          <p:spPr>
            <a:xfrm>
              <a:off x="6826406" y="2235240"/>
              <a:ext cx="521284" cy="521285"/>
            </a:xfrm>
            <a:prstGeom prst="rect">
              <a:avLst/>
            </a:prstGeom>
          </p:spPr>
        </p:pic>
      </p:grpSp>
      <p:grpSp>
        <p:nvGrpSpPr>
          <p:cNvPr id="63" name="Group 62">
            <a:extLst>
              <a:ext uri="{FF2B5EF4-FFF2-40B4-BE49-F238E27FC236}">
                <a16:creationId xmlns:a16="http://schemas.microsoft.com/office/drawing/2014/main" id="{9CB93112-9F4E-E529-3FEF-101727747203}"/>
              </a:ext>
            </a:extLst>
          </p:cNvPr>
          <p:cNvGrpSpPr/>
          <p:nvPr/>
        </p:nvGrpSpPr>
        <p:grpSpPr>
          <a:xfrm>
            <a:off x="11239558" y="3931020"/>
            <a:ext cx="608909" cy="608906"/>
            <a:chOff x="4367733" y="4545081"/>
            <a:chExt cx="583888" cy="583885"/>
          </a:xfrm>
        </p:grpSpPr>
        <p:sp>
          <p:nvSpPr>
            <p:cNvPr id="64" name="Freeform: Shape 222">
              <a:extLst>
                <a:ext uri="{FF2B5EF4-FFF2-40B4-BE49-F238E27FC236}">
                  <a16:creationId xmlns:a16="http://schemas.microsoft.com/office/drawing/2014/main" id="{6603835E-BA60-81A4-0CB5-DC8E93833EF6}"/>
                </a:ext>
              </a:extLst>
            </p:cNvPr>
            <p:cNvSpPr/>
            <p:nvPr/>
          </p:nvSpPr>
          <p:spPr>
            <a:xfrm>
              <a:off x="4367733" y="4545081"/>
              <a:ext cx="583888" cy="583885"/>
            </a:xfrm>
            <a:custGeom>
              <a:avLst/>
              <a:gdLst>
                <a:gd name="connsiteX0" fmla="*/ 726946 w 726945"/>
                <a:gd name="connsiteY0" fmla="*/ 363473 h 726945"/>
                <a:gd name="connsiteX1" fmla="*/ 363473 w 726945"/>
                <a:gd name="connsiteY1" fmla="*/ 726945 h 726945"/>
                <a:gd name="connsiteX2" fmla="*/ 0 w 726945"/>
                <a:gd name="connsiteY2" fmla="*/ 363473 h 726945"/>
                <a:gd name="connsiteX3" fmla="*/ 363473 w 726945"/>
                <a:gd name="connsiteY3" fmla="*/ 0 h 726945"/>
                <a:gd name="connsiteX4" fmla="*/ 726946 w 726945"/>
                <a:gd name="connsiteY4" fmla="*/ 363473 h 7269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6945" h="726945">
                  <a:moveTo>
                    <a:pt x="726946" y="363473"/>
                  </a:moveTo>
                  <a:cubicBezTo>
                    <a:pt x="726946" y="564190"/>
                    <a:pt x="564190" y="726945"/>
                    <a:pt x="363473" y="726945"/>
                  </a:cubicBezTo>
                  <a:cubicBezTo>
                    <a:pt x="162756" y="726945"/>
                    <a:pt x="0" y="564190"/>
                    <a:pt x="0" y="363473"/>
                  </a:cubicBezTo>
                  <a:cubicBezTo>
                    <a:pt x="0" y="162756"/>
                    <a:pt x="162756" y="0"/>
                    <a:pt x="363473" y="0"/>
                  </a:cubicBezTo>
                  <a:cubicBezTo>
                    <a:pt x="564190" y="0"/>
                    <a:pt x="726946" y="162756"/>
                    <a:pt x="726946" y="363473"/>
                  </a:cubicBezTo>
                  <a:close/>
                </a:path>
              </a:pathLst>
            </a:custGeom>
            <a:solidFill>
              <a:schemeClr val="accent3"/>
            </a:solidFill>
            <a:ln w="11606"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ZA" sz="1800" u="none" strike="noStrike" kern="1200" cap="none" spc="0" normalizeH="0" baseline="0" noProof="0">
                <a:ln>
                  <a:noFill/>
                </a:ln>
                <a:solidFill>
                  <a:prstClr val="black"/>
                </a:solidFill>
                <a:effectLst/>
                <a:uLnTx/>
                <a:uFillTx/>
                <a:latin typeface="Proxima Nova Lt" panose="02000506030000020004" pitchFamily="50" charset="0"/>
                <a:ea typeface="+mn-ea"/>
                <a:cs typeface="+mn-cs"/>
              </a:endParaRPr>
            </a:p>
          </p:txBody>
        </p:sp>
        <p:pic>
          <p:nvPicPr>
            <p:cNvPr id="65" name="Graphic 64">
              <a:extLst>
                <a:ext uri="{FF2B5EF4-FFF2-40B4-BE49-F238E27FC236}">
                  <a16:creationId xmlns:a16="http://schemas.microsoft.com/office/drawing/2014/main" id="{A1E0CA76-3100-1359-BD3B-825E04831A1E}"/>
                </a:ext>
              </a:extLst>
            </p:cNvPr>
            <p:cNvPicPr>
              <a:picLocks/>
            </p:cNvPicPr>
            <p:nvPr/>
          </p:nvPicPr>
          <p:blipFill>
            <a:blip r:embed="rId70">
              <a:extLst>
                <a:ext uri="{28A0092B-C50C-407E-A947-70E740481C1C}">
                  <a14:useLocalDpi xmlns:a14="http://schemas.microsoft.com/office/drawing/2010/main" val="0"/>
                </a:ext>
                <a:ext uri="{96DAC541-7B7A-43D3-8B79-37D633B846F1}">
                  <asvg:svgBlip xmlns:asvg="http://schemas.microsoft.com/office/drawing/2016/SVG/main" r:embed="rId71"/>
                </a:ext>
              </a:extLst>
            </a:blip>
            <a:srcRect/>
            <a:stretch/>
          </p:blipFill>
          <p:spPr>
            <a:xfrm>
              <a:off x="4431678" y="4593833"/>
              <a:ext cx="473898" cy="473897"/>
            </a:xfrm>
            <a:prstGeom prst="rect">
              <a:avLst/>
            </a:prstGeom>
          </p:spPr>
        </p:pic>
      </p:grpSp>
      <p:grpSp>
        <p:nvGrpSpPr>
          <p:cNvPr id="66" name="Group 65">
            <a:extLst>
              <a:ext uri="{FF2B5EF4-FFF2-40B4-BE49-F238E27FC236}">
                <a16:creationId xmlns:a16="http://schemas.microsoft.com/office/drawing/2014/main" id="{131E1E0F-7262-B152-0B5F-217221F0533E}"/>
              </a:ext>
            </a:extLst>
          </p:cNvPr>
          <p:cNvGrpSpPr/>
          <p:nvPr/>
        </p:nvGrpSpPr>
        <p:grpSpPr>
          <a:xfrm>
            <a:off x="11225837" y="4601887"/>
            <a:ext cx="636350" cy="636347"/>
            <a:chOff x="5875681" y="4545081"/>
            <a:chExt cx="583888" cy="583885"/>
          </a:xfrm>
        </p:grpSpPr>
        <p:sp>
          <p:nvSpPr>
            <p:cNvPr id="67" name="Freeform: Shape 226">
              <a:extLst>
                <a:ext uri="{FF2B5EF4-FFF2-40B4-BE49-F238E27FC236}">
                  <a16:creationId xmlns:a16="http://schemas.microsoft.com/office/drawing/2014/main" id="{B6A9C2CA-D79A-87A2-D8FC-494A2C11187F}"/>
                </a:ext>
              </a:extLst>
            </p:cNvPr>
            <p:cNvSpPr/>
            <p:nvPr/>
          </p:nvSpPr>
          <p:spPr>
            <a:xfrm>
              <a:off x="5875681" y="4545081"/>
              <a:ext cx="583888" cy="583885"/>
            </a:xfrm>
            <a:custGeom>
              <a:avLst/>
              <a:gdLst>
                <a:gd name="connsiteX0" fmla="*/ 726946 w 726945"/>
                <a:gd name="connsiteY0" fmla="*/ 363473 h 726945"/>
                <a:gd name="connsiteX1" fmla="*/ 363473 w 726945"/>
                <a:gd name="connsiteY1" fmla="*/ 726945 h 726945"/>
                <a:gd name="connsiteX2" fmla="*/ 0 w 726945"/>
                <a:gd name="connsiteY2" fmla="*/ 363473 h 726945"/>
                <a:gd name="connsiteX3" fmla="*/ 363473 w 726945"/>
                <a:gd name="connsiteY3" fmla="*/ 0 h 726945"/>
                <a:gd name="connsiteX4" fmla="*/ 726946 w 726945"/>
                <a:gd name="connsiteY4" fmla="*/ 363473 h 7269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6945" h="726945">
                  <a:moveTo>
                    <a:pt x="726946" y="363473"/>
                  </a:moveTo>
                  <a:cubicBezTo>
                    <a:pt x="726946" y="564190"/>
                    <a:pt x="564190" y="726945"/>
                    <a:pt x="363473" y="726945"/>
                  </a:cubicBezTo>
                  <a:cubicBezTo>
                    <a:pt x="162756" y="726945"/>
                    <a:pt x="0" y="564190"/>
                    <a:pt x="0" y="363473"/>
                  </a:cubicBezTo>
                  <a:cubicBezTo>
                    <a:pt x="0" y="162756"/>
                    <a:pt x="162756" y="0"/>
                    <a:pt x="363473" y="0"/>
                  </a:cubicBezTo>
                  <a:cubicBezTo>
                    <a:pt x="564190" y="0"/>
                    <a:pt x="726946" y="162756"/>
                    <a:pt x="726946" y="363473"/>
                  </a:cubicBezTo>
                  <a:close/>
                </a:path>
              </a:pathLst>
            </a:custGeom>
            <a:solidFill>
              <a:schemeClr val="accent3"/>
            </a:solidFill>
            <a:ln w="11606"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ZA" sz="1800" u="none" strike="noStrike" kern="1200" cap="none" spc="0" normalizeH="0" baseline="0" noProof="0">
                <a:ln>
                  <a:noFill/>
                </a:ln>
                <a:solidFill>
                  <a:prstClr val="black"/>
                </a:solidFill>
                <a:effectLst/>
                <a:uLnTx/>
                <a:uFillTx/>
                <a:latin typeface="Proxima Nova Lt" panose="02000506030000020004" pitchFamily="50" charset="0"/>
                <a:ea typeface="+mn-ea"/>
                <a:cs typeface="+mn-cs"/>
              </a:endParaRPr>
            </a:p>
          </p:txBody>
        </p:sp>
        <p:pic>
          <p:nvPicPr>
            <p:cNvPr id="68" name="Graphic 67">
              <a:extLst>
                <a:ext uri="{FF2B5EF4-FFF2-40B4-BE49-F238E27FC236}">
                  <a16:creationId xmlns:a16="http://schemas.microsoft.com/office/drawing/2014/main" id="{0A5F200D-5C06-BBAA-4369-5CC7914EAC06}"/>
                </a:ext>
              </a:extLst>
            </p:cNvPr>
            <p:cNvPicPr>
              <a:picLocks/>
            </p:cNvPicPr>
            <p:nvPr/>
          </p:nvPicPr>
          <p:blipFill>
            <a:blip r:embed="rId72">
              <a:extLst>
                <a:ext uri="{28A0092B-C50C-407E-A947-70E740481C1C}">
                  <a14:useLocalDpi xmlns:a14="http://schemas.microsoft.com/office/drawing/2010/main" val="0"/>
                </a:ext>
                <a:ext uri="{96DAC541-7B7A-43D3-8B79-37D633B846F1}">
                  <asvg:svgBlip xmlns:asvg="http://schemas.microsoft.com/office/drawing/2016/SVG/main" r:embed="rId73"/>
                </a:ext>
              </a:extLst>
            </a:blip>
            <a:srcRect/>
            <a:stretch/>
          </p:blipFill>
          <p:spPr>
            <a:xfrm>
              <a:off x="5970669" y="4636494"/>
              <a:ext cx="391650" cy="391650"/>
            </a:xfrm>
            <a:prstGeom prst="rect">
              <a:avLst/>
            </a:prstGeom>
          </p:spPr>
        </p:pic>
      </p:grpSp>
      <p:grpSp>
        <p:nvGrpSpPr>
          <p:cNvPr id="69" name="Group 68">
            <a:extLst>
              <a:ext uri="{FF2B5EF4-FFF2-40B4-BE49-F238E27FC236}">
                <a16:creationId xmlns:a16="http://schemas.microsoft.com/office/drawing/2014/main" id="{C90F1123-607C-86D3-4554-548E654D55EE}"/>
              </a:ext>
            </a:extLst>
          </p:cNvPr>
          <p:cNvGrpSpPr/>
          <p:nvPr/>
        </p:nvGrpSpPr>
        <p:grpSpPr>
          <a:xfrm>
            <a:off x="11238793" y="5351018"/>
            <a:ext cx="610438" cy="610435"/>
            <a:chOff x="7369453" y="4538838"/>
            <a:chExt cx="583888" cy="583885"/>
          </a:xfrm>
        </p:grpSpPr>
        <p:sp>
          <p:nvSpPr>
            <p:cNvPr id="70" name="Freeform: Shape 230">
              <a:extLst>
                <a:ext uri="{FF2B5EF4-FFF2-40B4-BE49-F238E27FC236}">
                  <a16:creationId xmlns:a16="http://schemas.microsoft.com/office/drawing/2014/main" id="{9AF0CE5F-DF47-1F71-4E60-52994A17C530}"/>
                </a:ext>
              </a:extLst>
            </p:cNvPr>
            <p:cNvSpPr/>
            <p:nvPr/>
          </p:nvSpPr>
          <p:spPr>
            <a:xfrm>
              <a:off x="7369453" y="4538838"/>
              <a:ext cx="583888" cy="583885"/>
            </a:xfrm>
            <a:custGeom>
              <a:avLst/>
              <a:gdLst>
                <a:gd name="connsiteX0" fmla="*/ 726946 w 726945"/>
                <a:gd name="connsiteY0" fmla="*/ 363473 h 726945"/>
                <a:gd name="connsiteX1" fmla="*/ 363473 w 726945"/>
                <a:gd name="connsiteY1" fmla="*/ 726945 h 726945"/>
                <a:gd name="connsiteX2" fmla="*/ 0 w 726945"/>
                <a:gd name="connsiteY2" fmla="*/ 363473 h 726945"/>
                <a:gd name="connsiteX3" fmla="*/ 363473 w 726945"/>
                <a:gd name="connsiteY3" fmla="*/ 0 h 726945"/>
                <a:gd name="connsiteX4" fmla="*/ 726946 w 726945"/>
                <a:gd name="connsiteY4" fmla="*/ 363473 h 7269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6945" h="726945">
                  <a:moveTo>
                    <a:pt x="726946" y="363473"/>
                  </a:moveTo>
                  <a:cubicBezTo>
                    <a:pt x="726946" y="564190"/>
                    <a:pt x="564190" y="726945"/>
                    <a:pt x="363473" y="726945"/>
                  </a:cubicBezTo>
                  <a:cubicBezTo>
                    <a:pt x="162756" y="726945"/>
                    <a:pt x="0" y="564190"/>
                    <a:pt x="0" y="363473"/>
                  </a:cubicBezTo>
                  <a:cubicBezTo>
                    <a:pt x="0" y="162756"/>
                    <a:pt x="162756" y="0"/>
                    <a:pt x="363473" y="0"/>
                  </a:cubicBezTo>
                  <a:cubicBezTo>
                    <a:pt x="564190" y="0"/>
                    <a:pt x="726946" y="162756"/>
                    <a:pt x="726946" y="363473"/>
                  </a:cubicBezTo>
                  <a:close/>
                </a:path>
              </a:pathLst>
            </a:custGeom>
            <a:solidFill>
              <a:schemeClr val="accent3"/>
            </a:solidFill>
            <a:ln w="11606"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ZA" sz="1800" u="none" strike="noStrike" kern="1200" cap="none" spc="0" normalizeH="0" baseline="0" noProof="0">
                <a:ln>
                  <a:noFill/>
                </a:ln>
                <a:solidFill>
                  <a:prstClr val="black"/>
                </a:solidFill>
                <a:effectLst/>
                <a:uLnTx/>
                <a:uFillTx/>
                <a:latin typeface="Proxima Nova Lt" panose="02000506030000020004" pitchFamily="50" charset="0"/>
                <a:ea typeface="+mn-ea"/>
                <a:cs typeface="+mn-cs"/>
              </a:endParaRPr>
            </a:p>
          </p:txBody>
        </p:sp>
        <p:pic>
          <p:nvPicPr>
            <p:cNvPr id="71" name="Graphic 70">
              <a:extLst>
                <a:ext uri="{FF2B5EF4-FFF2-40B4-BE49-F238E27FC236}">
                  <a16:creationId xmlns:a16="http://schemas.microsoft.com/office/drawing/2014/main" id="{B362126E-9C34-EB94-CD91-EF1065524593}"/>
                </a:ext>
              </a:extLst>
            </p:cNvPr>
            <p:cNvPicPr>
              <a:picLocks/>
            </p:cNvPicPr>
            <p:nvPr/>
          </p:nvPicPr>
          <p:blipFill>
            <a:blip r:embed="rId74">
              <a:extLst>
                <a:ext uri="{28A0092B-C50C-407E-A947-70E740481C1C}">
                  <a14:useLocalDpi xmlns:a14="http://schemas.microsoft.com/office/drawing/2010/main" val="0"/>
                </a:ext>
                <a:ext uri="{96DAC541-7B7A-43D3-8B79-37D633B846F1}">
                  <asvg:svgBlip xmlns:asvg="http://schemas.microsoft.com/office/drawing/2016/SVG/main" r:embed="rId75"/>
                </a:ext>
              </a:extLst>
            </a:blip>
            <a:srcRect/>
            <a:stretch/>
          </p:blipFill>
          <p:spPr>
            <a:xfrm>
              <a:off x="7431839" y="4605849"/>
              <a:ext cx="430815" cy="430815"/>
            </a:xfrm>
            <a:prstGeom prst="rect">
              <a:avLst/>
            </a:prstGeom>
          </p:spPr>
        </p:pic>
      </p:grpSp>
      <p:grpSp>
        <p:nvGrpSpPr>
          <p:cNvPr id="72" name="Group 71">
            <a:extLst>
              <a:ext uri="{FF2B5EF4-FFF2-40B4-BE49-F238E27FC236}">
                <a16:creationId xmlns:a16="http://schemas.microsoft.com/office/drawing/2014/main" id="{982EE8D3-DF3F-6D5B-5011-955CEA0BF155}"/>
              </a:ext>
            </a:extLst>
          </p:cNvPr>
          <p:cNvGrpSpPr/>
          <p:nvPr/>
        </p:nvGrpSpPr>
        <p:grpSpPr>
          <a:xfrm>
            <a:off x="11238181" y="2534385"/>
            <a:ext cx="611662" cy="611659"/>
            <a:chOff x="9561553" y="1615883"/>
            <a:chExt cx="772633" cy="772630"/>
          </a:xfrm>
        </p:grpSpPr>
        <p:sp>
          <p:nvSpPr>
            <p:cNvPr id="73" name="Freeform: Shape 186">
              <a:extLst>
                <a:ext uri="{FF2B5EF4-FFF2-40B4-BE49-F238E27FC236}">
                  <a16:creationId xmlns:a16="http://schemas.microsoft.com/office/drawing/2014/main" id="{27A9A47F-BCDD-9F90-5BF8-E5BAE9DAD198}"/>
                </a:ext>
              </a:extLst>
            </p:cNvPr>
            <p:cNvSpPr/>
            <p:nvPr/>
          </p:nvSpPr>
          <p:spPr>
            <a:xfrm>
              <a:off x="9561553" y="1615883"/>
              <a:ext cx="772633" cy="772630"/>
            </a:xfrm>
            <a:custGeom>
              <a:avLst/>
              <a:gdLst>
                <a:gd name="connsiteX0" fmla="*/ 726946 w 726945"/>
                <a:gd name="connsiteY0" fmla="*/ 363473 h 726945"/>
                <a:gd name="connsiteX1" fmla="*/ 363473 w 726945"/>
                <a:gd name="connsiteY1" fmla="*/ 726945 h 726945"/>
                <a:gd name="connsiteX2" fmla="*/ 0 w 726945"/>
                <a:gd name="connsiteY2" fmla="*/ 363473 h 726945"/>
                <a:gd name="connsiteX3" fmla="*/ 363473 w 726945"/>
                <a:gd name="connsiteY3" fmla="*/ 0 h 726945"/>
                <a:gd name="connsiteX4" fmla="*/ 726946 w 726945"/>
                <a:gd name="connsiteY4" fmla="*/ 363473 h 7269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6945" h="726945">
                  <a:moveTo>
                    <a:pt x="726946" y="363473"/>
                  </a:moveTo>
                  <a:cubicBezTo>
                    <a:pt x="726946" y="564190"/>
                    <a:pt x="564190" y="726945"/>
                    <a:pt x="363473" y="726945"/>
                  </a:cubicBezTo>
                  <a:cubicBezTo>
                    <a:pt x="162756" y="726945"/>
                    <a:pt x="0" y="564190"/>
                    <a:pt x="0" y="363473"/>
                  </a:cubicBezTo>
                  <a:cubicBezTo>
                    <a:pt x="0" y="162756"/>
                    <a:pt x="162756" y="0"/>
                    <a:pt x="363473" y="0"/>
                  </a:cubicBezTo>
                  <a:cubicBezTo>
                    <a:pt x="564190" y="0"/>
                    <a:pt x="726946" y="162756"/>
                    <a:pt x="726946" y="363473"/>
                  </a:cubicBezTo>
                  <a:close/>
                </a:path>
              </a:pathLst>
            </a:custGeom>
            <a:solidFill>
              <a:schemeClr val="accent3"/>
            </a:solidFill>
            <a:ln w="11606"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ZA" sz="1800" u="none" strike="noStrike" kern="1200" cap="none" spc="0" normalizeH="0" baseline="0" noProof="0">
                <a:ln>
                  <a:noFill/>
                </a:ln>
                <a:solidFill>
                  <a:prstClr val="black"/>
                </a:solidFill>
                <a:effectLst/>
                <a:uLnTx/>
                <a:uFillTx/>
                <a:latin typeface="Proxima Nova Lt" panose="02000506030000020004" pitchFamily="50" charset="0"/>
                <a:ea typeface="+mn-ea"/>
                <a:cs typeface="+mn-cs"/>
              </a:endParaRPr>
            </a:p>
          </p:txBody>
        </p:sp>
        <p:pic>
          <p:nvPicPr>
            <p:cNvPr id="74" name="Graphic 73">
              <a:extLst>
                <a:ext uri="{FF2B5EF4-FFF2-40B4-BE49-F238E27FC236}">
                  <a16:creationId xmlns:a16="http://schemas.microsoft.com/office/drawing/2014/main" id="{C6679E3C-F6D1-EA84-1C42-9EBC4BD6B73D}"/>
                </a:ext>
              </a:extLst>
            </p:cNvPr>
            <p:cNvPicPr>
              <a:picLocks/>
            </p:cNvPicPr>
            <p:nvPr/>
          </p:nvPicPr>
          <p:blipFill>
            <a:blip r:embed="rId76">
              <a:extLst>
                <a:ext uri="{28A0092B-C50C-407E-A947-70E740481C1C}">
                  <a14:useLocalDpi xmlns:a14="http://schemas.microsoft.com/office/drawing/2010/main" val="0"/>
                </a:ext>
                <a:ext uri="{96DAC541-7B7A-43D3-8B79-37D633B846F1}">
                  <asvg:svgBlip xmlns:asvg="http://schemas.microsoft.com/office/drawing/2016/SVG/main" r:embed="rId77"/>
                </a:ext>
              </a:extLst>
            </a:blip>
            <a:srcRect/>
            <a:stretch/>
          </p:blipFill>
          <p:spPr>
            <a:xfrm>
              <a:off x="9663177" y="1717315"/>
              <a:ext cx="570078" cy="570078"/>
            </a:xfrm>
            <a:prstGeom prst="rect">
              <a:avLst/>
            </a:prstGeom>
          </p:spPr>
        </p:pic>
      </p:grpSp>
      <p:pic>
        <p:nvPicPr>
          <p:cNvPr id="75" name="Graphic 74">
            <a:extLst>
              <a:ext uri="{FF2B5EF4-FFF2-40B4-BE49-F238E27FC236}">
                <a16:creationId xmlns:a16="http://schemas.microsoft.com/office/drawing/2014/main" id="{5BFEFC53-2879-5248-6EC0-2A12993DB167}"/>
              </a:ext>
            </a:extLst>
          </p:cNvPr>
          <p:cNvPicPr>
            <a:picLocks/>
          </p:cNvPicPr>
          <p:nvPr/>
        </p:nvPicPr>
        <p:blipFill>
          <a:blip r:embed="rId78">
            <a:extLst>
              <a:ext uri="{28A0092B-C50C-407E-A947-70E740481C1C}">
                <a14:useLocalDpi xmlns:a14="http://schemas.microsoft.com/office/drawing/2010/main" val="0"/>
              </a:ext>
              <a:ext uri="{96DAC541-7B7A-43D3-8B79-37D633B846F1}">
                <asvg:svgBlip xmlns:asvg="http://schemas.microsoft.com/office/drawing/2016/SVG/main" r:embed="rId79"/>
              </a:ext>
            </a:extLst>
          </a:blip>
          <a:srcRect/>
          <a:stretch/>
        </p:blipFill>
        <p:spPr>
          <a:xfrm>
            <a:off x="1233997" y="5177207"/>
            <a:ext cx="565873" cy="565873"/>
          </a:xfrm>
          <a:prstGeom prst="rect">
            <a:avLst/>
          </a:prstGeom>
        </p:spPr>
      </p:pic>
      <p:pic>
        <p:nvPicPr>
          <p:cNvPr id="77" name="Graphic 76">
            <a:extLst>
              <a:ext uri="{FF2B5EF4-FFF2-40B4-BE49-F238E27FC236}">
                <a16:creationId xmlns:a16="http://schemas.microsoft.com/office/drawing/2014/main" id="{1D4D3F1E-29C9-2443-BB45-1AFACB651B7D}"/>
              </a:ext>
            </a:extLst>
          </p:cNvPr>
          <p:cNvPicPr>
            <a:picLocks/>
          </p:cNvPicPr>
          <p:nvPr/>
        </p:nvPicPr>
        <p:blipFill>
          <a:blip r:embed="rId80">
            <a:extLst>
              <a:ext uri="{28A0092B-C50C-407E-A947-70E740481C1C}">
                <a14:useLocalDpi xmlns:a14="http://schemas.microsoft.com/office/drawing/2010/main" val="0"/>
              </a:ext>
              <a:ext uri="{96DAC541-7B7A-43D3-8B79-37D633B846F1}">
                <asvg:svgBlip xmlns:asvg="http://schemas.microsoft.com/office/drawing/2016/SVG/main" r:embed="rId81"/>
              </a:ext>
            </a:extLst>
          </a:blip>
          <a:srcRect/>
          <a:stretch/>
        </p:blipFill>
        <p:spPr>
          <a:xfrm>
            <a:off x="2600939" y="5886378"/>
            <a:ext cx="524735" cy="524735"/>
          </a:xfrm>
          <a:prstGeom prst="rect">
            <a:avLst/>
          </a:prstGeom>
        </p:spPr>
      </p:pic>
      <p:pic>
        <p:nvPicPr>
          <p:cNvPr id="79" name="Graphic 78">
            <a:extLst>
              <a:ext uri="{FF2B5EF4-FFF2-40B4-BE49-F238E27FC236}">
                <a16:creationId xmlns:a16="http://schemas.microsoft.com/office/drawing/2014/main" id="{21F9B993-F14E-0EE6-439D-1338A88003CE}"/>
              </a:ext>
            </a:extLst>
          </p:cNvPr>
          <p:cNvPicPr>
            <a:picLocks/>
          </p:cNvPicPr>
          <p:nvPr/>
        </p:nvPicPr>
        <p:blipFill>
          <a:blip r:embed="rId82">
            <a:extLst>
              <a:ext uri="{28A0092B-C50C-407E-A947-70E740481C1C}">
                <a14:useLocalDpi xmlns:a14="http://schemas.microsoft.com/office/drawing/2010/main" val="0"/>
              </a:ext>
              <a:ext uri="{96DAC541-7B7A-43D3-8B79-37D633B846F1}">
                <asvg:svgBlip xmlns:asvg="http://schemas.microsoft.com/office/drawing/2016/SVG/main" r:embed="rId83"/>
              </a:ext>
            </a:extLst>
          </a:blip>
          <a:srcRect/>
          <a:stretch/>
        </p:blipFill>
        <p:spPr>
          <a:xfrm>
            <a:off x="1941667" y="5181233"/>
            <a:ext cx="540731" cy="540732"/>
          </a:xfrm>
          <a:prstGeom prst="rect">
            <a:avLst/>
          </a:prstGeom>
        </p:spPr>
      </p:pic>
      <p:pic>
        <p:nvPicPr>
          <p:cNvPr id="80" name="Graphic 79">
            <a:extLst>
              <a:ext uri="{FF2B5EF4-FFF2-40B4-BE49-F238E27FC236}">
                <a16:creationId xmlns:a16="http://schemas.microsoft.com/office/drawing/2014/main" id="{72257B4B-3E64-F955-2B29-54B6FCC32311}"/>
              </a:ext>
            </a:extLst>
          </p:cNvPr>
          <p:cNvPicPr>
            <a:picLocks/>
          </p:cNvPicPr>
          <p:nvPr/>
        </p:nvPicPr>
        <p:blipFill>
          <a:blip r:embed="rId84">
            <a:extLst>
              <a:ext uri="{28A0092B-C50C-407E-A947-70E740481C1C}">
                <a14:useLocalDpi xmlns:a14="http://schemas.microsoft.com/office/drawing/2010/main" val="0"/>
              </a:ext>
              <a:ext uri="{96DAC541-7B7A-43D3-8B79-37D633B846F1}">
                <asvg:svgBlip xmlns:asvg="http://schemas.microsoft.com/office/drawing/2016/SVG/main" r:embed="rId85"/>
              </a:ext>
            </a:extLst>
          </a:blip>
          <a:srcRect/>
          <a:stretch/>
        </p:blipFill>
        <p:spPr>
          <a:xfrm>
            <a:off x="1294829" y="5838269"/>
            <a:ext cx="495554" cy="495551"/>
          </a:xfrm>
          <a:prstGeom prst="rect">
            <a:avLst/>
          </a:prstGeom>
        </p:spPr>
      </p:pic>
      <p:pic>
        <p:nvPicPr>
          <p:cNvPr id="81" name="Graphic 80">
            <a:extLst>
              <a:ext uri="{FF2B5EF4-FFF2-40B4-BE49-F238E27FC236}">
                <a16:creationId xmlns:a16="http://schemas.microsoft.com/office/drawing/2014/main" id="{F65FD958-4FC7-050D-1B96-1D57F4D42B18}"/>
              </a:ext>
            </a:extLst>
          </p:cNvPr>
          <p:cNvPicPr>
            <a:picLocks/>
          </p:cNvPicPr>
          <p:nvPr/>
        </p:nvPicPr>
        <p:blipFill>
          <a:blip r:embed="rId86">
            <a:extLst>
              <a:ext uri="{28A0092B-C50C-407E-A947-70E740481C1C}">
                <a14:useLocalDpi xmlns:a14="http://schemas.microsoft.com/office/drawing/2010/main" val="0"/>
              </a:ext>
              <a:ext uri="{96DAC541-7B7A-43D3-8B79-37D633B846F1}">
                <asvg:svgBlip xmlns:asvg="http://schemas.microsoft.com/office/drawing/2016/SVG/main" r:embed="rId87"/>
              </a:ext>
            </a:extLst>
          </a:blip>
          <a:srcRect/>
          <a:stretch/>
        </p:blipFill>
        <p:spPr>
          <a:xfrm>
            <a:off x="3312169" y="5932219"/>
            <a:ext cx="477032" cy="477032"/>
          </a:xfrm>
          <a:prstGeom prst="rect">
            <a:avLst/>
          </a:prstGeom>
        </p:spPr>
      </p:pic>
      <p:pic>
        <p:nvPicPr>
          <p:cNvPr id="82" name="Graphic 81">
            <a:extLst>
              <a:ext uri="{FF2B5EF4-FFF2-40B4-BE49-F238E27FC236}">
                <a16:creationId xmlns:a16="http://schemas.microsoft.com/office/drawing/2014/main" id="{CF1C4C5A-39CA-CF85-D195-DE3F6C8DAD3A}"/>
              </a:ext>
            </a:extLst>
          </p:cNvPr>
          <p:cNvPicPr>
            <a:picLocks/>
          </p:cNvPicPr>
          <p:nvPr/>
        </p:nvPicPr>
        <p:blipFill>
          <a:blip r:embed="rId88">
            <a:extLst>
              <a:ext uri="{28A0092B-C50C-407E-A947-70E740481C1C}">
                <a14:useLocalDpi xmlns:a14="http://schemas.microsoft.com/office/drawing/2010/main" val="0"/>
              </a:ext>
              <a:ext uri="{96DAC541-7B7A-43D3-8B79-37D633B846F1}">
                <asvg:svgBlip xmlns:asvg="http://schemas.microsoft.com/office/drawing/2016/SVG/main" r:embed="rId89"/>
              </a:ext>
            </a:extLst>
          </a:blip>
          <a:srcRect/>
          <a:stretch/>
        </p:blipFill>
        <p:spPr>
          <a:xfrm>
            <a:off x="3850991" y="4520538"/>
            <a:ext cx="523488" cy="523488"/>
          </a:xfrm>
          <a:prstGeom prst="rect">
            <a:avLst/>
          </a:prstGeom>
        </p:spPr>
      </p:pic>
      <p:pic>
        <p:nvPicPr>
          <p:cNvPr id="83" name="Graphic 82">
            <a:extLst>
              <a:ext uri="{FF2B5EF4-FFF2-40B4-BE49-F238E27FC236}">
                <a16:creationId xmlns:a16="http://schemas.microsoft.com/office/drawing/2014/main" id="{89DDAA16-FB9D-109E-E1FD-FD7336A34278}"/>
              </a:ext>
            </a:extLst>
          </p:cNvPr>
          <p:cNvPicPr>
            <a:picLocks/>
          </p:cNvPicPr>
          <p:nvPr/>
        </p:nvPicPr>
        <p:blipFill>
          <a:blip r:embed="rId90">
            <a:extLst>
              <a:ext uri="{28A0092B-C50C-407E-A947-70E740481C1C}">
                <a14:useLocalDpi xmlns:a14="http://schemas.microsoft.com/office/drawing/2010/main" val="0"/>
              </a:ext>
              <a:ext uri="{96DAC541-7B7A-43D3-8B79-37D633B846F1}">
                <asvg:svgBlip xmlns:asvg="http://schemas.microsoft.com/office/drawing/2016/SVG/main" r:embed="rId91"/>
              </a:ext>
            </a:extLst>
          </a:blip>
          <a:srcRect/>
          <a:stretch/>
        </p:blipFill>
        <p:spPr>
          <a:xfrm>
            <a:off x="604419" y="5243971"/>
            <a:ext cx="458286" cy="458286"/>
          </a:xfrm>
          <a:prstGeom prst="rect">
            <a:avLst/>
          </a:prstGeom>
        </p:spPr>
      </p:pic>
      <p:pic>
        <p:nvPicPr>
          <p:cNvPr id="84" name="Graphic 83">
            <a:extLst>
              <a:ext uri="{FF2B5EF4-FFF2-40B4-BE49-F238E27FC236}">
                <a16:creationId xmlns:a16="http://schemas.microsoft.com/office/drawing/2014/main" id="{7DF29AD9-6FE3-CE76-0CD9-7CC35CABB862}"/>
              </a:ext>
            </a:extLst>
          </p:cNvPr>
          <p:cNvPicPr>
            <a:picLocks/>
          </p:cNvPicPr>
          <p:nvPr/>
        </p:nvPicPr>
        <p:blipFill>
          <a:blip r:embed="rId92">
            <a:extLst>
              <a:ext uri="{28A0092B-C50C-407E-A947-70E740481C1C}">
                <a14:useLocalDpi xmlns:a14="http://schemas.microsoft.com/office/drawing/2010/main" val="0"/>
              </a:ext>
              <a:ext uri="{96DAC541-7B7A-43D3-8B79-37D633B846F1}">
                <asvg:svgBlip xmlns:asvg="http://schemas.microsoft.com/office/drawing/2016/SVG/main" r:embed="rId93"/>
              </a:ext>
            </a:extLst>
          </a:blip>
          <a:srcRect/>
          <a:stretch/>
        </p:blipFill>
        <p:spPr>
          <a:xfrm>
            <a:off x="1934143" y="5854987"/>
            <a:ext cx="525257" cy="525258"/>
          </a:xfrm>
          <a:prstGeom prst="rect">
            <a:avLst/>
          </a:prstGeom>
        </p:spPr>
      </p:pic>
      <p:pic>
        <p:nvPicPr>
          <p:cNvPr id="85" name="Graphic 84">
            <a:extLst>
              <a:ext uri="{FF2B5EF4-FFF2-40B4-BE49-F238E27FC236}">
                <a16:creationId xmlns:a16="http://schemas.microsoft.com/office/drawing/2014/main" id="{D510D447-AE9C-5CFD-9208-87FC27CC9CC5}"/>
              </a:ext>
            </a:extLst>
          </p:cNvPr>
          <p:cNvPicPr>
            <a:picLocks/>
          </p:cNvPicPr>
          <p:nvPr/>
        </p:nvPicPr>
        <p:blipFill>
          <a:blip r:embed="rId94">
            <a:extLst>
              <a:ext uri="{28A0092B-C50C-407E-A947-70E740481C1C}">
                <a14:useLocalDpi xmlns:a14="http://schemas.microsoft.com/office/drawing/2010/main" val="0"/>
              </a:ext>
              <a:ext uri="{96DAC541-7B7A-43D3-8B79-37D633B846F1}">
                <asvg:svgBlip xmlns:asvg="http://schemas.microsoft.com/office/drawing/2016/SVG/main" r:embed="rId95"/>
              </a:ext>
            </a:extLst>
          </a:blip>
          <a:srcRect/>
          <a:stretch/>
        </p:blipFill>
        <p:spPr>
          <a:xfrm>
            <a:off x="3920078" y="5188495"/>
            <a:ext cx="503841" cy="503841"/>
          </a:xfrm>
          <a:prstGeom prst="rect">
            <a:avLst/>
          </a:prstGeom>
        </p:spPr>
      </p:pic>
      <p:pic>
        <p:nvPicPr>
          <p:cNvPr id="86" name="Graphic 85">
            <a:extLst>
              <a:ext uri="{FF2B5EF4-FFF2-40B4-BE49-F238E27FC236}">
                <a16:creationId xmlns:a16="http://schemas.microsoft.com/office/drawing/2014/main" id="{C5CA5D13-1ABE-3B03-CD29-D2559109309A}"/>
              </a:ext>
            </a:extLst>
          </p:cNvPr>
          <p:cNvPicPr>
            <a:picLocks/>
          </p:cNvPicPr>
          <p:nvPr/>
        </p:nvPicPr>
        <p:blipFill>
          <a:blip r:embed="rId96">
            <a:extLst>
              <a:ext uri="{28A0092B-C50C-407E-A947-70E740481C1C}">
                <a14:useLocalDpi xmlns:a14="http://schemas.microsoft.com/office/drawing/2010/main" val="0"/>
              </a:ext>
              <a:ext uri="{96DAC541-7B7A-43D3-8B79-37D633B846F1}">
                <asvg:svgBlip xmlns:asvg="http://schemas.microsoft.com/office/drawing/2016/SVG/main" r:embed="rId97"/>
              </a:ext>
            </a:extLst>
          </a:blip>
          <a:srcRect/>
          <a:stretch/>
        </p:blipFill>
        <p:spPr>
          <a:xfrm>
            <a:off x="2671230" y="5240208"/>
            <a:ext cx="467662" cy="467663"/>
          </a:xfrm>
          <a:prstGeom prst="rect">
            <a:avLst/>
          </a:prstGeom>
        </p:spPr>
      </p:pic>
      <p:pic>
        <p:nvPicPr>
          <p:cNvPr id="87" name="Graphic 86">
            <a:extLst>
              <a:ext uri="{FF2B5EF4-FFF2-40B4-BE49-F238E27FC236}">
                <a16:creationId xmlns:a16="http://schemas.microsoft.com/office/drawing/2014/main" id="{F57D91D9-8930-C860-EB41-B2E21A5FECF2}"/>
              </a:ext>
            </a:extLst>
          </p:cNvPr>
          <p:cNvPicPr>
            <a:picLocks/>
          </p:cNvPicPr>
          <p:nvPr/>
        </p:nvPicPr>
        <p:blipFill>
          <a:blip r:embed="rId98">
            <a:extLst>
              <a:ext uri="{28A0092B-C50C-407E-A947-70E740481C1C}">
                <a14:useLocalDpi xmlns:a14="http://schemas.microsoft.com/office/drawing/2010/main" val="0"/>
              </a:ext>
              <a:ext uri="{96DAC541-7B7A-43D3-8B79-37D633B846F1}">
                <asvg:svgBlip xmlns:asvg="http://schemas.microsoft.com/office/drawing/2016/SVG/main" r:embed="rId99"/>
              </a:ext>
            </a:extLst>
          </a:blip>
          <a:srcRect/>
          <a:stretch/>
        </p:blipFill>
        <p:spPr>
          <a:xfrm>
            <a:off x="4837612" y="4411101"/>
            <a:ext cx="553988" cy="553989"/>
          </a:xfrm>
          <a:prstGeom prst="rect">
            <a:avLst/>
          </a:prstGeom>
        </p:spPr>
      </p:pic>
      <p:pic>
        <p:nvPicPr>
          <p:cNvPr id="89" name="Graphic 88">
            <a:extLst>
              <a:ext uri="{FF2B5EF4-FFF2-40B4-BE49-F238E27FC236}">
                <a16:creationId xmlns:a16="http://schemas.microsoft.com/office/drawing/2014/main" id="{511313B0-C73A-5DAA-A003-835B013FB596}"/>
              </a:ext>
            </a:extLst>
          </p:cNvPr>
          <p:cNvPicPr>
            <a:picLocks/>
          </p:cNvPicPr>
          <p:nvPr/>
        </p:nvPicPr>
        <p:blipFill>
          <a:blip r:embed="rId100">
            <a:extLst>
              <a:ext uri="{28A0092B-C50C-407E-A947-70E740481C1C}">
                <a14:useLocalDpi xmlns:a14="http://schemas.microsoft.com/office/drawing/2010/main" val="0"/>
              </a:ext>
              <a:ext uri="{96DAC541-7B7A-43D3-8B79-37D633B846F1}">
                <asvg:svgBlip xmlns:asvg="http://schemas.microsoft.com/office/drawing/2016/SVG/main" r:embed="rId101"/>
              </a:ext>
            </a:extLst>
          </a:blip>
          <a:srcRect/>
          <a:stretch/>
        </p:blipFill>
        <p:spPr>
          <a:xfrm>
            <a:off x="6371002" y="5855436"/>
            <a:ext cx="571397" cy="571397"/>
          </a:xfrm>
          <a:prstGeom prst="rect">
            <a:avLst/>
          </a:prstGeom>
        </p:spPr>
      </p:pic>
      <p:pic>
        <p:nvPicPr>
          <p:cNvPr id="90" name="Graphic 89">
            <a:extLst>
              <a:ext uri="{FF2B5EF4-FFF2-40B4-BE49-F238E27FC236}">
                <a16:creationId xmlns:a16="http://schemas.microsoft.com/office/drawing/2014/main" id="{87575F8E-EA0E-B05F-10C2-BD4F5B34601B}"/>
              </a:ext>
            </a:extLst>
          </p:cNvPr>
          <p:cNvPicPr>
            <a:picLocks/>
          </p:cNvPicPr>
          <p:nvPr/>
        </p:nvPicPr>
        <p:blipFill>
          <a:blip r:embed="rId102">
            <a:extLst>
              <a:ext uri="{28A0092B-C50C-407E-A947-70E740481C1C}">
                <a14:useLocalDpi xmlns:a14="http://schemas.microsoft.com/office/drawing/2010/main" val="0"/>
              </a:ext>
              <a:ext uri="{96DAC541-7B7A-43D3-8B79-37D633B846F1}">
                <asvg:svgBlip xmlns:asvg="http://schemas.microsoft.com/office/drawing/2016/SVG/main" r:embed="rId103"/>
              </a:ext>
            </a:extLst>
          </a:blip>
          <a:srcRect/>
          <a:stretch/>
        </p:blipFill>
        <p:spPr>
          <a:xfrm>
            <a:off x="8531484" y="3679567"/>
            <a:ext cx="609383" cy="609381"/>
          </a:xfrm>
          <a:prstGeom prst="rect">
            <a:avLst/>
          </a:prstGeom>
        </p:spPr>
      </p:pic>
      <p:pic>
        <p:nvPicPr>
          <p:cNvPr id="91" name="Graphic 90">
            <a:extLst>
              <a:ext uri="{FF2B5EF4-FFF2-40B4-BE49-F238E27FC236}">
                <a16:creationId xmlns:a16="http://schemas.microsoft.com/office/drawing/2014/main" id="{0BB04133-146E-F150-E774-4C2AB7402C75}"/>
              </a:ext>
            </a:extLst>
          </p:cNvPr>
          <p:cNvPicPr>
            <a:picLocks/>
          </p:cNvPicPr>
          <p:nvPr/>
        </p:nvPicPr>
        <p:blipFill>
          <a:blip r:embed="rId104">
            <a:extLst>
              <a:ext uri="{28A0092B-C50C-407E-A947-70E740481C1C}">
                <a14:useLocalDpi xmlns:a14="http://schemas.microsoft.com/office/drawing/2010/main" val="0"/>
              </a:ext>
              <a:ext uri="{96DAC541-7B7A-43D3-8B79-37D633B846F1}">
                <asvg:svgBlip xmlns:asvg="http://schemas.microsoft.com/office/drawing/2016/SVG/main" r:embed="rId105"/>
              </a:ext>
            </a:extLst>
          </a:blip>
          <a:srcRect/>
          <a:stretch/>
        </p:blipFill>
        <p:spPr>
          <a:xfrm>
            <a:off x="550875" y="5788187"/>
            <a:ext cx="581031" cy="633658"/>
          </a:xfrm>
          <a:prstGeom prst="rect">
            <a:avLst/>
          </a:prstGeom>
        </p:spPr>
      </p:pic>
      <p:pic>
        <p:nvPicPr>
          <p:cNvPr id="92" name="Graphic 91">
            <a:extLst>
              <a:ext uri="{FF2B5EF4-FFF2-40B4-BE49-F238E27FC236}">
                <a16:creationId xmlns:a16="http://schemas.microsoft.com/office/drawing/2014/main" id="{C2821C4A-E113-0B9B-08D3-C5F01EA44F31}"/>
              </a:ext>
            </a:extLst>
          </p:cNvPr>
          <p:cNvPicPr>
            <a:picLocks/>
          </p:cNvPicPr>
          <p:nvPr/>
        </p:nvPicPr>
        <p:blipFill>
          <a:blip r:embed="rId106">
            <a:extLst>
              <a:ext uri="{28A0092B-C50C-407E-A947-70E740481C1C}">
                <a14:useLocalDpi xmlns:a14="http://schemas.microsoft.com/office/drawing/2010/main" val="0"/>
              </a:ext>
              <a:ext uri="{96DAC541-7B7A-43D3-8B79-37D633B846F1}">
                <asvg:svgBlip xmlns:asvg="http://schemas.microsoft.com/office/drawing/2016/SVG/main" r:embed="rId107"/>
              </a:ext>
            </a:extLst>
          </a:blip>
          <a:srcRect/>
          <a:stretch/>
        </p:blipFill>
        <p:spPr>
          <a:xfrm>
            <a:off x="7131727" y="4441145"/>
            <a:ext cx="500732" cy="493900"/>
          </a:xfrm>
          <a:prstGeom prst="rect">
            <a:avLst/>
          </a:prstGeom>
        </p:spPr>
      </p:pic>
      <p:pic>
        <p:nvPicPr>
          <p:cNvPr id="93" name="Graphic 92">
            <a:extLst>
              <a:ext uri="{FF2B5EF4-FFF2-40B4-BE49-F238E27FC236}">
                <a16:creationId xmlns:a16="http://schemas.microsoft.com/office/drawing/2014/main" id="{72B03288-84C6-7980-F922-E5245D1B2DC0}"/>
              </a:ext>
            </a:extLst>
          </p:cNvPr>
          <p:cNvPicPr>
            <a:picLocks/>
          </p:cNvPicPr>
          <p:nvPr/>
        </p:nvPicPr>
        <p:blipFill>
          <a:blip r:embed="rId108">
            <a:extLst>
              <a:ext uri="{28A0092B-C50C-407E-A947-70E740481C1C}">
                <a14:useLocalDpi xmlns:a14="http://schemas.microsoft.com/office/drawing/2010/main" val="0"/>
              </a:ext>
              <a:ext uri="{96DAC541-7B7A-43D3-8B79-37D633B846F1}">
                <asvg:svgBlip xmlns:asvg="http://schemas.microsoft.com/office/drawing/2016/SVG/main" r:embed="rId109"/>
              </a:ext>
            </a:extLst>
          </a:blip>
          <a:srcRect/>
          <a:stretch/>
        </p:blipFill>
        <p:spPr>
          <a:xfrm>
            <a:off x="6404289" y="4448296"/>
            <a:ext cx="504822" cy="479599"/>
          </a:xfrm>
          <a:prstGeom prst="rect">
            <a:avLst/>
          </a:prstGeom>
        </p:spPr>
      </p:pic>
      <p:pic>
        <p:nvPicPr>
          <p:cNvPr id="94" name="Graphic 93">
            <a:extLst>
              <a:ext uri="{FF2B5EF4-FFF2-40B4-BE49-F238E27FC236}">
                <a16:creationId xmlns:a16="http://schemas.microsoft.com/office/drawing/2014/main" id="{5EAE208B-FCA2-E7D6-6DC0-8778047C67C6}"/>
              </a:ext>
            </a:extLst>
          </p:cNvPr>
          <p:cNvPicPr>
            <a:picLocks/>
          </p:cNvPicPr>
          <p:nvPr/>
        </p:nvPicPr>
        <p:blipFill>
          <a:blip r:embed="rId110">
            <a:extLst>
              <a:ext uri="{28A0092B-C50C-407E-A947-70E740481C1C}">
                <a14:useLocalDpi xmlns:a14="http://schemas.microsoft.com/office/drawing/2010/main" val="0"/>
              </a:ext>
              <a:ext uri="{96DAC541-7B7A-43D3-8B79-37D633B846F1}">
                <asvg:svgBlip xmlns:asvg="http://schemas.microsoft.com/office/drawing/2016/SVG/main" r:embed="rId111"/>
              </a:ext>
            </a:extLst>
          </a:blip>
          <a:srcRect/>
          <a:stretch/>
        </p:blipFill>
        <p:spPr>
          <a:xfrm>
            <a:off x="5610576" y="4412822"/>
            <a:ext cx="550545" cy="550547"/>
          </a:xfrm>
          <a:prstGeom prst="rect">
            <a:avLst/>
          </a:prstGeom>
        </p:spPr>
      </p:pic>
      <p:pic>
        <p:nvPicPr>
          <p:cNvPr id="95" name="Graphic 94">
            <a:extLst>
              <a:ext uri="{FF2B5EF4-FFF2-40B4-BE49-F238E27FC236}">
                <a16:creationId xmlns:a16="http://schemas.microsoft.com/office/drawing/2014/main" id="{C1AC823F-F6BC-9F66-68E9-40FD1C18DAC2}"/>
              </a:ext>
            </a:extLst>
          </p:cNvPr>
          <p:cNvPicPr>
            <a:picLocks/>
          </p:cNvPicPr>
          <p:nvPr/>
        </p:nvPicPr>
        <p:blipFill>
          <a:blip r:embed="rId112">
            <a:extLst>
              <a:ext uri="{28A0092B-C50C-407E-A947-70E740481C1C}">
                <a14:useLocalDpi xmlns:a14="http://schemas.microsoft.com/office/drawing/2010/main" val="0"/>
              </a:ext>
              <a:ext uri="{96DAC541-7B7A-43D3-8B79-37D633B846F1}">
                <asvg:svgBlip xmlns:asvg="http://schemas.microsoft.com/office/drawing/2016/SVG/main" r:embed="rId113"/>
              </a:ext>
            </a:extLst>
          </a:blip>
          <a:srcRect/>
          <a:stretch/>
        </p:blipFill>
        <p:spPr>
          <a:xfrm>
            <a:off x="7841666" y="4390414"/>
            <a:ext cx="595362" cy="595362"/>
          </a:xfrm>
          <a:prstGeom prst="rect">
            <a:avLst/>
          </a:prstGeom>
        </p:spPr>
      </p:pic>
      <p:pic>
        <p:nvPicPr>
          <p:cNvPr id="96" name="Graphic 95">
            <a:extLst>
              <a:ext uri="{FF2B5EF4-FFF2-40B4-BE49-F238E27FC236}">
                <a16:creationId xmlns:a16="http://schemas.microsoft.com/office/drawing/2014/main" id="{E282E8A8-07F1-9161-2EE5-499EFAE65FBD}"/>
              </a:ext>
            </a:extLst>
          </p:cNvPr>
          <p:cNvPicPr>
            <a:picLocks/>
          </p:cNvPicPr>
          <p:nvPr/>
        </p:nvPicPr>
        <p:blipFill>
          <a:blip r:embed="rId114">
            <a:extLst>
              <a:ext uri="{28A0092B-C50C-407E-A947-70E740481C1C}">
                <a14:useLocalDpi xmlns:a14="http://schemas.microsoft.com/office/drawing/2010/main" val="0"/>
              </a:ext>
              <a:ext uri="{96DAC541-7B7A-43D3-8B79-37D633B846F1}">
                <asvg:svgBlip xmlns:asvg="http://schemas.microsoft.com/office/drawing/2016/SVG/main" r:embed="rId115"/>
              </a:ext>
            </a:extLst>
          </a:blip>
          <a:srcRect/>
          <a:stretch/>
        </p:blipFill>
        <p:spPr>
          <a:xfrm>
            <a:off x="8543755" y="4361584"/>
            <a:ext cx="653024" cy="653023"/>
          </a:xfrm>
          <a:prstGeom prst="rect">
            <a:avLst/>
          </a:prstGeom>
        </p:spPr>
      </p:pic>
      <p:pic>
        <p:nvPicPr>
          <p:cNvPr id="97" name="Graphic 96">
            <a:extLst>
              <a:ext uri="{FF2B5EF4-FFF2-40B4-BE49-F238E27FC236}">
                <a16:creationId xmlns:a16="http://schemas.microsoft.com/office/drawing/2014/main" id="{4BE40DFB-D325-3CE3-A6E2-B0676544F93B}"/>
              </a:ext>
            </a:extLst>
          </p:cNvPr>
          <p:cNvPicPr>
            <a:picLocks/>
          </p:cNvPicPr>
          <p:nvPr/>
        </p:nvPicPr>
        <p:blipFill>
          <a:blip r:embed="rId116">
            <a:extLst>
              <a:ext uri="{28A0092B-C50C-407E-A947-70E740481C1C}">
                <a14:useLocalDpi xmlns:a14="http://schemas.microsoft.com/office/drawing/2010/main" val="0"/>
              </a:ext>
              <a:ext uri="{96DAC541-7B7A-43D3-8B79-37D633B846F1}">
                <asvg:svgBlip xmlns:asvg="http://schemas.microsoft.com/office/drawing/2016/SVG/main" r:embed="rId117"/>
              </a:ext>
            </a:extLst>
          </a:blip>
          <a:srcRect/>
          <a:stretch/>
        </p:blipFill>
        <p:spPr>
          <a:xfrm>
            <a:off x="4830461" y="5115578"/>
            <a:ext cx="568291" cy="568291"/>
          </a:xfrm>
          <a:prstGeom prst="rect">
            <a:avLst/>
          </a:prstGeom>
        </p:spPr>
      </p:pic>
      <p:pic>
        <p:nvPicPr>
          <p:cNvPr id="98" name="Graphic 97">
            <a:extLst>
              <a:ext uri="{FF2B5EF4-FFF2-40B4-BE49-F238E27FC236}">
                <a16:creationId xmlns:a16="http://schemas.microsoft.com/office/drawing/2014/main" id="{EBC254BC-C611-25E2-8138-CCE9264EA915}"/>
              </a:ext>
            </a:extLst>
          </p:cNvPr>
          <p:cNvPicPr>
            <a:picLocks/>
          </p:cNvPicPr>
          <p:nvPr/>
        </p:nvPicPr>
        <p:blipFill>
          <a:blip r:embed="rId118">
            <a:extLst>
              <a:ext uri="{28A0092B-C50C-407E-A947-70E740481C1C}">
                <a14:useLocalDpi xmlns:a14="http://schemas.microsoft.com/office/drawing/2010/main" val="0"/>
              </a:ext>
              <a:ext uri="{96DAC541-7B7A-43D3-8B79-37D633B846F1}">
                <asvg:svgBlip xmlns:asvg="http://schemas.microsoft.com/office/drawing/2016/SVG/main" r:embed="rId119"/>
              </a:ext>
            </a:extLst>
          </a:blip>
          <a:srcRect/>
          <a:stretch/>
        </p:blipFill>
        <p:spPr>
          <a:xfrm>
            <a:off x="6357053" y="2353482"/>
            <a:ext cx="599294" cy="641110"/>
          </a:xfrm>
          <a:prstGeom prst="rect">
            <a:avLst/>
          </a:prstGeom>
        </p:spPr>
      </p:pic>
      <p:pic>
        <p:nvPicPr>
          <p:cNvPr id="99" name="Graphic 98">
            <a:extLst>
              <a:ext uri="{FF2B5EF4-FFF2-40B4-BE49-F238E27FC236}">
                <a16:creationId xmlns:a16="http://schemas.microsoft.com/office/drawing/2014/main" id="{C61039BB-E47D-F9D7-7AC5-41C8E7065008}"/>
              </a:ext>
            </a:extLst>
          </p:cNvPr>
          <p:cNvPicPr>
            <a:picLocks/>
          </p:cNvPicPr>
          <p:nvPr/>
        </p:nvPicPr>
        <p:blipFill>
          <a:blip r:embed="rId120">
            <a:extLst>
              <a:ext uri="{28A0092B-C50C-407E-A947-70E740481C1C}">
                <a14:useLocalDpi xmlns:a14="http://schemas.microsoft.com/office/drawing/2010/main" val="0"/>
              </a:ext>
              <a:ext uri="{96DAC541-7B7A-43D3-8B79-37D633B846F1}">
                <asvg:svgBlip xmlns:asvg="http://schemas.microsoft.com/office/drawing/2016/SVG/main" r:embed="rId121"/>
              </a:ext>
            </a:extLst>
          </a:blip>
          <a:srcRect/>
          <a:stretch/>
        </p:blipFill>
        <p:spPr>
          <a:xfrm>
            <a:off x="7909773" y="2428446"/>
            <a:ext cx="459149" cy="491183"/>
          </a:xfrm>
          <a:prstGeom prst="rect">
            <a:avLst/>
          </a:prstGeom>
        </p:spPr>
      </p:pic>
      <p:pic>
        <p:nvPicPr>
          <p:cNvPr id="100" name="Graphic 99">
            <a:extLst>
              <a:ext uri="{FF2B5EF4-FFF2-40B4-BE49-F238E27FC236}">
                <a16:creationId xmlns:a16="http://schemas.microsoft.com/office/drawing/2014/main" id="{15C56C83-E84A-8035-0845-48DD04B406B5}"/>
              </a:ext>
            </a:extLst>
          </p:cNvPr>
          <p:cNvPicPr>
            <a:picLocks/>
          </p:cNvPicPr>
          <p:nvPr/>
        </p:nvPicPr>
        <p:blipFill>
          <a:blip r:embed="rId122">
            <a:extLst>
              <a:ext uri="{28A0092B-C50C-407E-A947-70E740481C1C}">
                <a14:useLocalDpi xmlns:a14="http://schemas.microsoft.com/office/drawing/2010/main" val="0"/>
              </a:ext>
              <a:ext uri="{96DAC541-7B7A-43D3-8B79-37D633B846F1}">
                <asvg:svgBlip xmlns:asvg="http://schemas.microsoft.com/office/drawing/2016/SVG/main" r:embed="rId123"/>
              </a:ext>
            </a:extLst>
          </a:blip>
          <a:srcRect/>
          <a:stretch/>
        </p:blipFill>
        <p:spPr>
          <a:xfrm>
            <a:off x="7152519" y="2444462"/>
            <a:ext cx="459149" cy="459150"/>
          </a:xfrm>
          <a:prstGeom prst="rect">
            <a:avLst/>
          </a:prstGeom>
        </p:spPr>
      </p:pic>
      <p:pic>
        <p:nvPicPr>
          <p:cNvPr id="102" name="Graphic 101">
            <a:extLst>
              <a:ext uri="{FF2B5EF4-FFF2-40B4-BE49-F238E27FC236}">
                <a16:creationId xmlns:a16="http://schemas.microsoft.com/office/drawing/2014/main" id="{7A0D5EE5-ED26-FCBB-DA38-24DBE7892245}"/>
              </a:ext>
            </a:extLst>
          </p:cNvPr>
          <p:cNvPicPr>
            <a:picLocks/>
          </p:cNvPicPr>
          <p:nvPr/>
        </p:nvPicPr>
        <p:blipFill>
          <a:blip r:embed="rId124">
            <a:extLst>
              <a:ext uri="{28A0092B-C50C-407E-A947-70E740481C1C}">
                <a14:useLocalDpi xmlns:a14="http://schemas.microsoft.com/office/drawing/2010/main" val="0"/>
              </a:ext>
              <a:ext uri="{96DAC541-7B7A-43D3-8B79-37D633B846F1}">
                <asvg:svgBlip xmlns:asvg="http://schemas.microsoft.com/office/drawing/2016/SVG/main" r:embed="rId125"/>
              </a:ext>
            </a:extLst>
          </a:blip>
          <a:srcRect/>
          <a:stretch/>
        </p:blipFill>
        <p:spPr>
          <a:xfrm flipH="1">
            <a:off x="8640693" y="2444463"/>
            <a:ext cx="459149" cy="459149"/>
          </a:xfrm>
          <a:prstGeom prst="rect">
            <a:avLst/>
          </a:prstGeom>
        </p:spPr>
      </p:pic>
      <p:pic>
        <p:nvPicPr>
          <p:cNvPr id="104" name="Graphic 103">
            <a:extLst>
              <a:ext uri="{FF2B5EF4-FFF2-40B4-BE49-F238E27FC236}">
                <a16:creationId xmlns:a16="http://schemas.microsoft.com/office/drawing/2014/main" id="{38A92A5D-4675-3505-A296-4DD0CDEE2943}"/>
              </a:ext>
            </a:extLst>
          </p:cNvPr>
          <p:cNvPicPr>
            <a:picLocks/>
          </p:cNvPicPr>
          <p:nvPr/>
        </p:nvPicPr>
        <p:blipFill>
          <a:blip r:embed="rId126">
            <a:extLst>
              <a:ext uri="{28A0092B-C50C-407E-A947-70E740481C1C}">
                <a14:useLocalDpi xmlns:a14="http://schemas.microsoft.com/office/drawing/2010/main" val="0"/>
              </a:ext>
              <a:ext uri="{96DAC541-7B7A-43D3-8B79-37D633B846F1}">
                <asvg:svgBlip xmlns:asvg="http://schemas.microsoft.com/office/drawing/2016/SVG/main" r:embed="rId127"/>
              </a:ext>
            </a:extLst>
          </a:blip>
          <a:srcRect/>
          <a:stretch/>
        </p:blipFill>
        <p:spPr>
          <a:xfrm>
            <a:off x="5596052" y="2384245"/>
            <a:ext cx="579592" cy="579585"/>
          </a:xfrm>
          <a:prstGeom prst="rect">
            <a:avLst/>
          </a:prstGeom>
        </p:spPr>
      </p:pic>
      <p:sp>
        <p:nvSpPr>
          <p:cNvPr id="3" name="Rounded Rectangle 2">
            <a:extLst>
              <a:ext uri="{FF2B5EF4-FFF2-40B4-BE49-F238E27FC236}">
                <a16:creationId xmlns:a16="http://schemas.microsoft.com/office/drawing/2014/main" id="{CDABB7E2-6B1A-5B69-8E09-CC2C9770D409}"/>
              </a:ext>
            </a:extLst>
          </p:cNvPr>
          <p:cNvSpPr/>
          <p:nvPr/>
        </p:nvSpPr>
        <p:spPr>
          <a:xfrm>
            <a:off x="388414" y="1669995"/>
            <a:ext cx="4157404" cy="2482882"/>
          </a:xfrm>
          <a:prstGeom prst="roundRect">
            <a:avLst>
              <a:gd name="adj" fmla="val 12019"/>
            </a:avLst>
          </a:prstGeom>
          <a:solidFill>
            <a:schemeClr val="bg1"/>
          </a:solidFill>
          <a:ln w="12700">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Proxima Nova Lt" panose="02000506030000020004" pitchFamily="50" charset="0"/>
            </a:endParaRPr>
          </a:p>
        </p:txBody>
      </p:sp>
      <p:sp>
        <p:nvSpPr>
          <p:cNvPr id="4" name="object 13">
            <a:extLst>
              <a:ext uri="{FF2B5EF4-FFF2-40B4-BE49-F238E27FC236}">
                <a16:creationId xmlns:a16="http://schemas.microsoft.com/office/drawing/2014/main" id="{DF23D5B0-4C75-8986-5823-DF8D45C358AD}"/>
              </a:ext>
            </a:extLst>
          </p:cNvPr>
          <p:cNvSpPr txBox="1"/>
          <p:nvPr/>
        </p:nvSpPr>
        <p:spPr>
          <a:xfrm>
            <a:off x="611931" y="1944194"/>
            <a:ext cx="3789165" cy="1963873"/>
          </a:xfrm>
          <a:prstGeom prst="rect">
            <a:avLst/>
          </a:prstGeom>
        </p:spPr>
        <p:txBody>
          <a:bodyPr vert="horz" wrap="square" lIns="0" tIns="14480" rIns="0" bIns="0" rtlCol="0">
            <a:spAutoFit/>
          </a:bodyPr>
          <a:lstStyle/>
          <a:p>
            <a:pPr marR="5793">
              <a:spcAft>
                <a:spcPts val="500"/>
              </a:spcAft>
            </a:pPr>
            <a:r>
              <a:rPr lang="en-AU" sz="1400">
                <a:solidFill>
                  <a:schemeClr val="tx2"/>
                </a:solidFill>
                <a:latin typeface="Proxima Nova Rg" panose="02000506030000020004" pitchFamily="2" charset="0"/>
                <a:cs typeface="Proxima Nova Lt"/>
              </a:rPr>
              <a:t>Change colour and thickness of icons</a:t>
            </a:r>
          </a:p>
          <a:p>
            <a:pPr marL="228600" marR="5793" indent="-228600">
              <a:spcAft>
                <a:spcPts val="500"/>
              </a:spcAft>
              <a:buFont typeface="+mj-lt"/>
              <a:buAutoNum type="arabicPeriod"/>
            </a:pPr>
            <a:r>
              <a:rPr lang="en-AU" sz="1200">
                <a:solidFill>
                  <a:schemeClr val="tx2"/>
                </a:solidFill>
                <a:latin typeface="Proxima Nova Lt" panose="02000506030000020004" pitchFamily="50" charset="0"/>
                <a:cs typeface="Proxima Nova Lt"/>
              </a:rPr>
              <a:t>To change icon colour, select the icon, right click, select format graphic, and add a shape fill colour</a:t>
            </a:r>
          </a:p>
          <a:p>
            <a:pPr marL="228600" marR="5793" indent="-228600">
              <a:spcAft>
                <a:spcPts val="500"/>
              </a:spcAft>
              <a:buFont typeface="+mj-lt"/>
              <a:buAutoNum type="arabicPeriod"/>
            </a:pPr>
            <a:r>
              <a:rPr lang="en-AU" sz="1200">
                <a:solidFill>
                  <a:schemeClr val="tx2"/>
                </a:solidFill>
                <a:latin typeface="Proxima Nova Lt" panose="02000506030000020004" pitchFamily="50" charset="0"/>
                <a:cs typeface="Proxima Nova Lt"/>
              </a:rPr>
              <a:t>Icons lines should not look too thick / bulky</a:t>
            </a:r>
          </a:p>
          <a:p>
            <a:pPr marL="228600" marR="5793" indent="-228600">
              <a:spcAft>
                <a:spcPts val="500"/>
              </a:spcAft>
              <a:buFont typeface="+mj-lt"/>
              <a:buAutoNum type="arabicPeriod"/>
            </a:pPr>
            <a:r>
              <a:rPr lang="en-AU" sz="1200">
                <a:solidFill>
                  <a:schemeClr val="tx2"/>
                </a:solidFill>
                <a:latin typeface="Proxima Nova Lt" panose="02000506030000020004" pitchFamily="50" charset="0"/>
                <a:cs typeface="Proxima Nova Lt"/>
              </a:rPr>
              <a:t>If the icon looks too thick, you can add a thin outline to make lines look thinner</a:t>
            </a:r>
          </a:p>
          <a:p>
            <a:pPr marL="228600" marR="5793" indent="-228600">
              <a:spcAft>
                <a:spcPts val="500"/>
              </a:spcAft>
              <a:buFont typeface="+mj-lt"/>
              <a:buAutoNum type="arabicPeriod"/>
            </a:pPr>
            <a:r>
              <a:rPr lang="en-AU" sz="1200">
                <a:solidFill>
                  <a:schemeClr val="tx2"/>
                </a:solidFill>
                <a:latin typeface="Proxima Nova Lt" panose="02000506030000020004" pitchFamily="50" charset="0"/>
                <a:cs typeface="Proxima Nova Lt"/>
              </a:rPr>
              <a:t>Use white outlines on green icons or green outlines on white icons with backgrounds. Play with line thickness to match the look of the icons on this page. </a:t>
            </a:r>
          </a:p>
        </p:txBody>
      </p:sp>
      <p:pic>
        <p:nvPicPr>
          <p:cNvPr id="113" name="Graphic 112" descr="Badge Cross outline">
            <a:extLst>
              <a:ext uri="{FF2B5EF4-FFF2-40B4-BE49-F238E27FC236}">
                <a16:creationId xmlns:a16="http://schemas.microsoft.com/office/drawing/2014/main" id="{46AAADEF-FBB5-D01D-B2D3-92E09ADC7232}"/>
              </a:ext>
            </a:extLst>
          </p:cNvPr>
          <p:cNvPicPr>
            <a:picLocks noChangeAspect="1"/>
          </p:cNvPicPr>
          <p:nvPr/>
        </p:nvPicPr>
        <p:blipFill>
          <a:blip r:embed="rId128">
            <a:extLst>
              <a:ext uri="{96DAC541-7B7A-43D3-8B79-37D633B846F1}">
                <asvg:svgBlip xmlns:asvg="http://schemas.microsoft.com/office/drawing/2016/SVG/main" r:embed="rId129"/>
              </a:ext>
            </a:extLst>
          </a:blip>
          <a:stretch>
            <a:fillRect/>
          </a:stretch>
        </p:blipFill>
        <p:spPr>
          <a:xfrm>
            <a:off x="2611459" y="4526522"/>
            <a:ext cx="555496" cy="555496"/>
          </a:xfrm>
          <a:prstGeom prst="rect">
            <a:avLst/>
          </a:prstGeom>
        </p:spPr>
      </p:pic>
      <p:pic>
        <p:nvPicPr>
          <p:cNvPr id="114" name="Graphic 113" descr="Shield Tick outline">
            <a:extLst>
              <a:ext uri="{FF2B5EF4-FFF2-40B4-BE49-F238E27FC236}">
                <a16:creationId xmlns:a16="http://schemas.microsoft.com/office/drawing/2014/main" id="{60EE14B5-D06B-D036-D04B-953452B027DC}"/>
              </a:ext>
            </a:extLst>
          </p:cNvPr>
          <p:cNvPicPr>
            <a:picLocks noChangeAspect="1"/>
          </p:cNvPicPr>
          <p:nvPr/>
        </p:nvPicPr>
        <p:blipFill>
          <a:blip r:embed="rId130">
            <a:extLst>
              <a:ext uri="{96DAC541-7B7A-43D3-8B79-37D633B846F1}">
                <asvg:svgBlip xmlns:asvg="http://schemas.microsoft.com/office/drawing/2016/SVG/main" r:embed="rId131"/>
              </a:ext>
            </a:extLst>
          </a:blip>
          <a:stretch>
            <a:fillRect/>
          </a:stretch>
        </p:blipFill>
        <p:spPr>
          <a:xfrm>
            <a:off x="519182" y="4558811"/>
            <a:ext cx="555496" cy="555496"/>
          </a:xfrm>
          <a:prstGeom prst="rect">
            <a:avLst/>
          </a:prstGeom>
        </p:spPr>
      </p:pic>
      <p:pic>
        <p:nvPicPr>
          <p:cNvPr id="112" name="Graphic 111" descr="Clipboard All Crosses outline">
            <a:extLst>
              <a:ext uri="{FF2B5EF4-FFF2-40B4-BE49-F238E27FC236}">
                <a16:creationId xmlns:a16="http://schemas.microsoft.com/office/drawing/2014/main" id="{70615211-5607-07A7-466F-A37A83618B1E}"/>
              </a:ext>
            </a:extLst>
          </p:cNvPr>
          <p:cNvPicPr>
            <a:picLocks noChangeAspect="1"/>
          </p:cNvPicPr>
          <p:nvPr/>
        </p:nvPicPr>
        <p:blipFill>
          <a:blip r:embed="rId132">
            <a:extLst>
              <a:ext uri="{96DAC541-7B7A-43D3-8B79-37D633B846F1}">
                <asvg:svgBlip xmlns:asvg="http://schemas.microsoft.com/office/drawing/2016/SVG/main" r:embed="rId133"/>
              </a:ext>
            </a:extLst>
          </a:blip>
          <a:stretch>
            <a:fillRect/>
          </a:stretch>
        </p:blipFill>
        <p:spPr>
          <a:xfrm flipH="1">
            <a:off x="3279665" y="5199920"/>
            <a:ext cx="516721" cy="516721"/>
          </a:xfrm>
          <a:prstGeom prst="rect">
            <a:avLst/>
          </a:prstGeom>
        </p:spPr>
      </p:pic>
      <p:sp>
        <p:nvSpPr>
          <p:cNvPr id="116" name="Round Same-side Corner of Rectangle 115">
            <a:extLst>
              <a:ext uri="{FF2B5EF4-FFF2-40B4-BE49-F238E27FC236}">
                <a16:creationId xmlns:a16="http://schemas.microsoft.com/office/drawing/2014/main" id="{2C60A3AB-EB87-7F3D-98C4-8DD917B4B141}"/>
              </a:ext>
            </a:extLst>
          </p:cNvPr>
          <p:cNvSpPr/>
          <p:nvPr/>
        </p:nvSpPr>
        <p:spPr>
          <a:xfrm rot="16200000">
            <a:off x="8563716" y="2582150"/>
            <a:ext cx="4495483" cy="2761087"/>
          </a:xfrm>
          <a:prstGeom prst="round2SameRect">
            <a:avLst>
              <a:gd name="adj1" fmla="val 12771"/>
              <a:gd name="adj2" fmla="val 0"/>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Proxima Nova Lt" panose="02000506030000020004" pitchFamily="50" charset="0"/>
            </a:endParaRPr>
          </a:p>
        </p:txBody>
      </p:sp>
      <p:sp>
        <p:nvSpPr>
          <p:cNvPr id="118" name="Round Same-side Corner of Rectangle 117">
            <a:extLst>
              <a:ext uri="{FF2B5EF4-FFF2-40B4-BE49-F238E27FC236}">
                <a16:creationId xmlns:a16="http://schemas.microsoft.com/office/drawing/2014/main" id="{900A23F0-D4CD-401A-D7D3-1011C80780FE}"/>
              </a:ext>
            </a:extLst>
          </p:cNvPr>
          <p:cNvSpPr/>
          <p:nvPr/>
        </p:nvSpPr>
        <p:spPr>
          <a:xfrm>
            <a:off x="388414" y="4340537"/>
            <a:ext cx="4157404" cy="2517463"/>
          </a:xfrm>
          <a:prstGeom prst="round2SameRect">
            <a:avLst>
              <a:gd name="adj1" fmla="val 13303"/>
              <a:gd name="adj2" fmla="val 0"/>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Proxima Nova Lt" panose="02000506030000020004" pitchFamily="50" charset="0"/>
            </a:endParaRPr>
          </a:p>
        </p:txBody>
      </p:sp>
      <p:sp>
        <p:nvSpPr>
          <p:cNvPr id="119" name="object 13">
            <a:extLst>
              <a:ext uri="{FF2B5EF4-FFF2-40B4-BE49-F238E27FC236}">
                <a16:creationId xmlns:a16="http://schemas.microsoft.com/office/drawing/2014/main" id="{0729A2AD-C72D-D0B9-0553-1FFA9696375B}"/>
              </a:ext>
            </a:extLst>
          </p:cNvPr>
          <p:cNvSpPr txBox="1"/>
          <p:nvPr/>
        </p:nvSpPr>
        <p:spPr>
          <a:xfrm>
            <a:off x="9793278" y="1945553"/>
            <a:ext cx="2057592" cy="445509"/>
          </a:xfrm>
          <a:prstGeom prst="rect">
            <a:avLst/>
          </a:prstGeom>
        </p:spPr>
        <p:txBody>
          <a:bodyPr vert="horz" wrap="square" lIns="0" tIns="14480" rIns="0" bIns="0" rtlCol="0">
            <a:spAutoFit/>
          </a:bodyPr>
          <a:lstStyle/>
          <a:p>
            <a:pPr marR="5793"/>
            <a:r>
              <a:rPr lang="en-AU" sz="1400">
                <a:solidFill>
                  <a:schemeClr val="tx2"/>
                </a:solidFill>
                <a:latin typeface="Proxima Nova Rg" panose="02000506030000020004" pitchFamily="2" charset="0"/>
                <a:cs typeface="Proxima Nova Lt"/>
              </a:rPr>
              <a:t>Icons can also be used in Shapes with colour fills</a:t>
            </a:r>
          </a:p>
        </p:txBody>
      </p:sp>
      <p:pic>
        <p:nvPicPr>
          <p:cNvPr id="76" name="Graphic 75" descr="Robot outline">
            <a:extLst>
              <a:ext uri="{FF2B5EF4-FFF2-40B4-BE49-F238E27FC236}">
                <a16:creationId xmlns:a16="http://schemas.microsoft.com/office/drawing/2014/main" id="{2B5453A6-EF08-33C0-4B3C-ED00F7B7F405}"/>
              </a:ext>
            </a:extLst>
          </p:cNvPr>
          <p:cNvPicPr>
            <a:picLocks noChangeAspect="1"/>
          </p:cNvPicPr>
          <p:nvPr/>
        </p:nvPicPr>
        <p:blipFill>
          <a:blip r:embed="rId134">
            <a:extLst>
              <a:ext uri="{96DAC541-7B7A-43D3-8B79-37D633B846F1}">
                <asvg:svgBlip xmlns:asvg="http://schemas.microsoft.com/office/drawing/2016/SVG/main" r:embed="rId135"/>
              </a:ext>
            </a:extLst>
          </a:blip>
          <a:stretch>
            <a:fillRect/>
          </a:stretch>
        </p:blipFill>
        <p:spPr>
          <a:xfrm>
            <a:off x="7033542" y="5785220"/>
            <a:ext cx="655074" cy="655074"/>
          </a:xfrm>
          <a:prstGeom prst="rect">
            <a:avLst/>
          </a:prstGeom>
        </p:spPr>
      </p:pic>
      <p:pic>
        <p:nvPicPr>
          <p:cNvPr id="88" name="Graphic 87" descr="Ui Ux outline">
            <a:extLst>
              <a:ext uri="{FF2B5EF4-FFF2-40B4-BE49-F238E27FC236}">
                <a16:creationId xmlns:a16="http://schemas.microsoft.com/office/drawing/2014/main" id="{6A0E34DA-046B-DF84-C620-DC2985754AD9}"/>
              </a:ext>
            </a:extLst>
          </p:cNvPr>
          <p:cNvPicPr>
            <a:picLocks noChangeAspect="1"/>
          </p:cNvPicPr>
          <p:nvPr/>
        </p:nvPicPr>
        <p:blipFill>
          <a:blip r:embed="rId136">
            <a:extLst>
              <a:ext uri="{96DAC541-7B7A-43D3-8B79-37D633B846F1}">
                <asvg:svgBlip xmlns:asvg="http://schemas.microsoft.com/office/drawing/2016/SVG/main" r:embed="rId137"/>
              </a:ext>
            </a:extLst>
          </a:blip>
          <a:stretch>
            <a:fillRect/>
          </a:stretch>
        </p:blipFill>
        <p:spPr>
          <a:xfrm>
            <a:off x="7783649" y="5822167"/>
            <a:ext cx="659052" cy="659052"/>
          </a:xfrm>
          <a:prstGeom prst="rect">
            <a:avLst/>
          </a:prstGeom>
        </p:spPr>
      </p:pic>
      <p:pic>
        <p:nvPicPr>
          <p:cNvPr id="101" name="Graphic 100" descr="Head with gears">
            <a:extLst>
              <a:ext uri="{FF2B5EF4-FFF2-40B4-BE49-F238E27FC236}">
                <a16:creationId xmlns:a16="http://schemas.microsoft.com/office/drawing/2014/main" id="{0D086399-F783-0B2C-9EAB-F16F5C7A8DFD}"/>
              </a:ext>
            </a:extLst>
          </p:cNvPr>
          <p:cNvPicPr>
            <a:picLocks noChangeAspect="1"/>
          </p:cNvPicPr>
          <p:nvPr/>
        </p:nvPicPr>
        <p:blipFill>
          <a:blip r:embed="rId138">
            <a:extLst>
              <a:ext uri="{28A0092B-C50C-407E-A947-70E740481C1C}">
                <a14:useLocalDpi xmlns:a14="http://schemas.microsoft.com/office/drawing/2010/main" val="0"/>
              </a:ext>
              <a:ext uri="{96DAC541-7B7A-43D3-8B79-37D633B846F1}">
                <asvg:svgBlip xmlns:asvg="http://schemas.microsoft.com/office/drawing/2016/SVG/main" r:embed="rId139"/>
              </a:ext>
            </a:extLst>
          </a:blip>
          <a:stretch>
            <a:fillRect/>
          </a:stretch>
        </p:blipFill>
        <p:spPr>
          <a:xfrm>
            <a:off x="8614518" y="5853122"/>
            <a:ext cx="570451" cy="570451"/>
          </a:xfrm>
          <a:prstGeom prst="rect">
            <a:avLst/>
          </a:prstGeom>
        </p:spPr>
      </p:pic>
      <p:sp>
        <p:nvSpPr>
          <p:cNvPr id="105" name="Chevron 104">
            <a:extLst>
              <a:ext uri="{FF2B5EF4-FFF2-40B4-BE49-F238E27FC236}">
                <a16:creationId xmlns:a16="http://schemas.microsoft.com/office/drawing/2014/main" id="{419B9A91-A40A-E51B-D018-56923A5C8F9B}"/>
              </a:ext>
            </a:extLst>
          </p:cNvPr>
          <p:cNvSpPr/>
          <p:nvPr/>
        </p:nvSpPr>
        <p:spPr>
          <a:xfrm>
            <a:off x="3413246" y="4593951"/>
            <a:ext cx="304126" cy="365656"/>
          </a:xfrm>
          <a:prstGeom prst="chevron">
            <a:avLst>
              <a:gd name="adj" fmla="val 55103"/>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Proxima Nova Lt" panose="02000506030000020004" pitchFamily="50" charset="0"/>
            </a:endParaRPr>
          </a:p>
        </p:txBody>
      </p:sp>
      <p:pic>
        <p:nvPicPr>
          <p:cNvPr id="106" name="Graphic 105">
            <a:extLst>
              <a:ext uri="{FF2B5EF4-FFF2-40B4-BE49-F238E27FC236}">
                <a16:creationId xmlns:a16="http://schemas.microsoft.com/office/drawing/2014/main" id="{0D409056-C09E-E7EC-D0EE-06C9A143C262}"/>
              </a:ext>
            </a:extLst>
          </p:cNvPr>
          <p:cNvPicPr>
            <a:picLocks/>
          </p:cNvPicPr>
          <p:nvPr/>
        </p:nvPicPr>
        <p:blipFill>
          <a:blip r:embed="rId140">
            <a:extLst>
              <a:ext uri="{28A0092B-C50C-407E-A947-70E740481C1C}">
                <a14:useLocalDpi xmlns:a14="http://schemas.microsoft.com/office/drawing/2010/main" val="0"/>
              </a:ext>
              <a:ext uri="{96DAC541-7B7A-43D3-8B79-37D633B846F1}">
                <asvg:svgBlip xmlns:asvg="http://schemas.microsoft.com/office/drawing/2016/SVG/main" r:embed="rId141"/>
              </a:ext>
            </a:extLst>
          </a:blip>
          <a:srcRect/>
          <a:stretch/>
        </p:blipFill>
        <p:spPr>
          <a:xfrm>
            <a:off x="3945310" y="5939012"/>
            <a:ext cx="439221" cy="439221"/>
          </a:xfrm>
          <a:prstGeom prst="rect">
            <a:avLst/>
          </a:prstGeom>
        </p:spPr>
      </p:pic>
      <p:pic>
        <p:nvPicPr>
          <p:cNvPr id="107" name="Graphic 106" descr="Badge Tick1 outline">
            <a:extLst>
              <a:ext uri="{FF2B5EF4-FFF2-40B4-BE49-F238E27FC236}">
                <a16:creationId xmlns:a16="http://schemas.microsoft.com/office/drawing/2014/main" id="{556BAFA5-5C35-75D0-030C-44CD47269C8E}"/>
              </a:ext>
            </a:extLst>
          </p:cNvPr>
          <p:cNvPicPr>
            <a:picLocks noChangeAspect="1"/>
          </p:cNvPicPr>
          <p:nvPr/>
        </p:nvPicPr>
        <p:blipFill>
          <a:blip r:embed="rId142">
            <a:extLst>
              <a:ext uri="{96DAC541-7B7A-43D3-8B79-37D633B846F1}">
                <asvg:svgBlip xmlns:asvg="http://schemas.microsoft.com/office/drawing/2016/SVG/main" r:embed="rId143"/>
              </a:ext>
            </a:extLst>
          </a:blip>
          <a:srcRect/>
          <a:stretch/>
        </p:blipFill>
        <p:spPr>
          <a:xfrm>
            <a:off x="1935520" y="4534313"/>
            <a:ext cx="555496" cy="555496"/>
          </a:xfrm>
          <a:prstGeom prst="rect">
            <a:avLst/>
          </a:prstGeom>
        </p:spPr>
      </p:pic>
      <p:pic>
        <p:nvPicPr>
          <p:cNvPr id="108" name="Graphic 107" descr="Badge Tick outline">
            <a:extLst>
              <a:ext uri="{FF2B5EF4-FFF2-40B4-BE49-F238E27FC236}">
                <a16:creationId xmlns:a16="http://schemas.microsoft.com/office/drawing/2014/main" id="{DE26C22E-9953-A2C8-7A6D-0B38A4668C13}"/>
              </a:ext>
            </a:extLst>
          </p:cNvPr>
          <p:cNvPicPr>
            <a:picLocks noChangeAspect="1"/>
          </p:cNvPicPr>
          <p:nvPr/>
        </p:nvPicPr>
        <p:blipFill>
          <a:blip r:embed="rId144">
            <a:extLst>
              <a:ext uri="{96DAC541-7B7A-43D3-8B79-37D633B846F1}">
                <asvg:svgBlip xmlns:asvg="http://schemas.microsoft.com/office/drawing/2016/SVG/main" r:embed="rId145"/>
              </a:ext>
            </a:extLst>
          </a:blip>
          <a:srcRect/>
          <a:stretch/>
        </p:blipFill>
        <p:spPr>
          <a:xfrm>
            <a:off x="1220575" y="4534313"/>
            <a:ext cx="555496" cy="555496"/>
          </a:xfrm>
          <a:prstGeom prst="rect">
            <a:avLst/>
          </a:prstGeom>
        </p:spPr>
      </p:pic>
    </p:spTree>
    <p:extLst>
      <p:ext uri="{BB962C8B-B14F-4D97-AF65-F5344CB8AC3E}">
        <p14:creationId xmlns:p14="http://schemas.microsoft.com/office/powerpoint/2010/main" val="41923425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0C53FA64-2423-BE67-0AFB-4334079D687B}"/>
            </a:ext>
          </a:extLst>
        </p:cNvPr>
        <p:cNvGrpSpPr/>
        <p:nvPr/>
      </p:nvGrpSpPr>
      <p:grpSpPr>
        <a:xfrm>
          <a:off x="0" y="0"/>
          <a:ext cx="0" cy="0"/>
          <a:chOff x="0" y="0"/>
          <a:chExt cx="0" cy="0"/>
        </a:xfrm>
      </p:grpSpPr>
      <p:sp>
        <p:nvSpPr>
          <p:cNvPr id="39" name="Rounded Rectangle 38">
            <a:extLst>
              <a:ext uri="{FF2B5EF4-FFF2-40B4-BE49-F238E27FC236}">
                <a16:creationId xmlns:a16="http://schemas.microsoft.com/office/drawing/2014/main" id="{E6BD8CE0-41C8-6AC4-6FEA-760A3CD146E7}"/>
              </a:ext>
            </a:extLst>
          </p:cNvPr>
          <p:cNvSpPr/>
          <p:nvPr/>
        </p:nvSpPr>
        <p:spPr>
          <a:xfrm>
            <a:off x="582135" y="1537598"/>
            <a:ext cx="4631016" cy="4821704"/>
          </a:xfrm>
          <a:prstGeom prst="roundRect">
            <a:avLst>
              <a:gd name="adj" fmla="val 12019"/>
            </a:avLst>
          </a:prstGeom>
          <a:solidFill>
            <a:schemeClr val="bg1"/>
          </a:solidFill>
          <a:ln w="12700">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Proxima Nova Lt" panose="02000506030000020004" pitchFamily="50" charset="0"/>
            </a:endParaRPr>
          </a:p>
        </p:txBody>
      </p:sp>
      <p:sp>
        <p:nvSpPr>
          <p:cNvPr id="107" name="Text Placeholder 106">
            <a:extLst>
              <a:ext uri="{FF2B5EF4-FFF2-40B4-BE49-F238E27FC236}">
                <a16:creationId xmlns:a16="http://schemas.microsoft.com/office/drawing/2014/main" id="{242CB08A-77F8-8F0A-2238-E57DA97FCE81}"/>
              </a:ext>
            </a:extLst>
          </p:cNvPr>
          <p:cNvSpPr>
            <a:spLocks noGrp="1"/>
          </p:cNvSpPr>
          <p:nvPr>
            <p:ph type="body" sz="quarter" idx="12"/>
          </p:nvPr>
        </p:nvSpPr>
        <p:spPr>
          <a:xfrm>
            <a:off x="463366" y="941645"/>
            <a:ext cx="6815258" cy="395872"/>
          </a:xfrm>
        </p:spPr>
        <p:txBody>
          <a:bodyPr/>
          <a:lstStyle/>
          <a:p>
            <a:r>
              <a:rPr lang="en-US"/>
              <a:t>Other icons and logo’s relating to case studies specifically</a:t>
            </a:r>
          </a:p>
        </p:txBody>
      </p:sp>
      <p:sp>
        <p:nvSpPr>
          <p:cNvPr id="109" name="Text Placeholder 108">
            <a:extLst>
              <a:ext uri="{FF2B5EF4-FFF2-40B4-BE49-F238E27FC236}">
                <a16:creationId xmlns:a16="http://schemas.microsoft.com/office/drawing/2014/main" id="{E728FF10-F7CF-398C-D4C3-3BF2C481E44B}"/>
              </a:ext>
            </a:extLst>
          </p:cNvPr>
          <p:cNvSpPr>
            <a:spLocks noGrp="1"/>
          </p:cNvSpPr>
          <p:nvPr>
            <p:ph type="body" sz="quarter" idx="11"/>
          </p:nvPr>
        </p:nvSpPr>
        <p:spPr/>
        <p:txBody>
          <a:bodyPr/>
          <a:lstStyle/>
          <a:p>
            <a:r>
              <a:rPr lang="en-US"/>
              <a:t>More icons and logos</a:t>
            </a:r>
          </a:p>
        </p:txBody>
      </p:sp>
      <p:grpSp>
        <p:nvGrpSpPr>
          <p:cNvPr id="2" name="Group 1">
            <a:extLst>
              <a:ext uri="{FF2B5EF4-FFF2-40B4-BE49-F238E27FC236}">
                <a16:creationId xmlns:a16="http://schemas.microsoft.com/office/drawing/2014/main" id="{60EAE168-0686-6B6D-2029-65C961EDC506}"/>
              </a:ext>
            </a:extLst>
          </p:cNvPr>
          <p:cNvGrpSpPr/>
          <p:nvPr/>
        </p:nvGrpSpPr>
        <p:grpSpPr>
          <a:xfrm>
            <a:off x="3553002" y="3175482"/>
            <a:ext cx="469969" cy="688772"/>
            <a:chOff x="6914881" y="2241751"/>
            <a:chExt cx="469969" cy="688772"/>
          </a:xfrm>
        </p:grpSpPr>
        <p:pic>
          <p:nvPicPr>
            <p:cNvPr id="3" name="Graphic 2" descr="Database outline">
              <a:extLst>
                <a:ext uri="{FF2B5EF4-FFF2-40B4-BE49-F238E27FC236}">
                  <a16:creationId xmlns:a16="http://schemas.microsoft.com/office/drawing/2014/main" id="{0BA90A0B-3F4D-BBAB-A85C-2A890853377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914881" y="2241751"/>
              <a:ext cx="469969" cy="469969"/>
            </a:xfrm>
            <a:prstGeom prst="rect">
              <a:avLst/>
            </a:prstGeom>
          </p:spPr>
        </p:pic>
        <p:pic>
          <p:nvPicPr>
            <p:cNvPr id="4" name="Graphic 3" descr="Wave outline">
              <a:extLst>
                <a:ext uri="{FF2B5EF4-FFF2-40B4-BE49-F238E27FC236}">
                  <a16:creationId xmlns:a16="http://schemas.microsoft.com/office/drawing/2014/main" id="{0D7A5A6C-6518-3B1D-DFF9-9377A0A88BF3}"/>
                </a:ext>
              </a:extLst>
            </p:cNvPr>
            <p:cNvPicPr>
              <a:picLocks noChangeAspect="1"/>
            </p:cNvPicPr>
            <p:nvPr/>
          </p:nvPicPr>
          <p:blipFill>
            <a:blip r:embed="rId5">
              <a:extLst>
                <a:ext uri="{96DAC541-7B7A-43D3-8B79-37D633B846F1}">
                  <asvg:svgBlip xmlns:asvg="http://schemas.microsoft.com/office/drawing/2016/SVG/main" r:embed="rId6"/>
                </a:ext>
              </a:extLst>
            </a:blip>
            <a:srcRect t="68727"/>
            <a:stretch/>
          </p:blipFill>
          <p:spPr>
            <a:xfrm>
              <a:off x="6957457" y="2693281"/>
              <a:ext cx="423919" cy="237242"/>
            </a:xfrm>
            <a:prstGeom prst="rect">
              <a:avLst/>
            </a:prstGeom>
          </p:spPr>
        </p:pic>
      </p:grpSp>
      <p:pic>
        <p:nvPicPr>
          <p:cNvPr id="5" name="Graphic 4" descr="Sort outline">
            <a:extLst>
              <a:ext uri="{FF2B5EF4-FFF2-40B4-BE49-F238E27FC236}">
                <a16:creationId xmlns:a16="http://schemas.microsoft.com/office/drawing/2014/main" id="{36BC6E7E-6CAF-B5E0-8D76-711D11A3207A}"/>
              </a:ext>
            </a:extLst>
          </p:cNvPr>
          <p:cNvPicPr>
            <a:picLocks/>
          </p:cNvPicPr>
          <p:nvPr/>
        </p:nvPicPr>
        <p:blipFill>
          <a:blip r:embed="rId7">
            <a:extLst>
              <a:ext uri="{96DAC541-7B7A-43D3-8B79-37D633B846F1}">
                <asvg:svgBlip xmlns:asvg="http://schemas.microsoft.com/office/drawing/2016/SVG/main" r:embed="rId8"/>
              </a:ext>
            </a:extLst>
          </a:blip>
          <a:srcRect/>
          <a:stretch/>
        </p:blipFill>
        <p:spPr>
          <a:xfrm>
            <a:off x="4402927" y="2016250"/>
            <a:ext cx="426840" cy="426840"/>
          </a:xfrm>
          <a:prstGeom prst="rect">
            <a:avLst/>
          </a:prstGeom>
        </p:spPr>
      </p:pic>
      <p:pic>
        <p:nvPicPr>
          <p:cNvPr id="6" name="Graphic 5" descr="Smart Phone outline">
            <a:extLst>
              <a:ext uri="{FF2B5EF4-FFF2-40B4-BE49-F238E27FC236}">
                <a16:creationId xmlns:a16="http://schemas.microsoft.com/office/drawing/2014/main" id="{A8C7BD39-D495-637B-BA3B-E610E26BE33C}"/>
              </a:ext>
            </a:extLst>
          </p:cNvPr>
          <p:cNvPicPr>
            <a:picLocks/>
          </p:cNvPicPr>
          <p:nvPr/>
        </p:nvPicPr>
        <p:blipFill>
          <a:blip r:embed="rId9">
            <a:extLst>
              <a:ext uri="{96DAC541-7B7A-43D3-8B79-37D633B846F1}">
                <asvg:svgBlip xmlns:asvg="http://schemas.microsoft.com/office/drawing/2016/SVG/main" r:embed="rId10"/>
              </a:ext>
            </a:extLst>
          </a:blip>
          <a:srcRect/>
          <a:stretch/>
        </p:blipFill>
        <p:spPr>
          <a:xfrm rot="839673">
            <a:off x="947923" y="4116571"/>
            <a:ext cx="459140" cy="459140"/>
          </a:xfrm>
          <a:prstGeom prst="rect">
            <a:avLst/>
          </a:prstGeom>
        </p:spPr>
      </p:pic>
      <p:pic>
        <p:nvPicPr>
          <p:cNvPr id="7" name="Graphic 6" descr="Document outline">
            <a:extLst>
              <a:ext uri="{FF2B5EF4-FFF2-40B4-BE49-F238E27FC236}">
                <a16:creationId xmlns:a16="http://schemas.microsoft.com/office/drawing/2014/main" id="{30EE9EE0-CA8B-FEF7-BD21-30BF6254A376}"/>
              </a:ext>
            </a:extLst>
          </p:cNvPr>
          <p:cNvPicPr>
            <a:picLocks/>
          </p:cNvPicPr>
          <p:nvPr/>
        </p:nvPicPr>
        <p:blipFill>
          <a:blip r:embed="rId11">
            <a:extLst>
              <a:ext uri="{96DAC541-7B7A-43D3-8B79-37D633B846F1}">
                <asvg:svgBlip xmlns:asvg="http://schemas.microsoft.com/office/drawing/2016/SVG/main" r:embed="rId12"/>
              </a:ext>
            </a:extLst>
          </a:blip>
          <a:srcRect/>
          <a:stretch/>
        </p:blipFill>
        <p:spPr>
          <a:xfrm>
            <a:off x="4350530" y="2614516"/>
            <a:ext cx="516867" cy="516867"/>
          </a:xfrm>
          <a:prstGeom prst="rect">
            <a:avLst/>
          </a:prstGeom>
        </p:spPr>
      </p:pic>
      <p:pic>
        <p:nvPicPr>
          <p:cNvPr id="8" name="Graphic 7">
            <a:extLst>
              <a:ext uri="{FF2B5EF4-FFF2-40B4-BE49-F238E27FC236}">
                <a16:creationId xmlns:a16="http://schemas.microsoft.com/office/drawing/2014/main" id="{503826E1-8F2F-6EB3-9A79-5E4E366EE70A}"/>
              </a:ext>
            </a:extLst>
          </p:cNvPr>
          <p:cNvPicPr>
            <a:picLocks/>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p:blipFill>
        <p:spPr>
          <a:xfrm>
            <a:off x="932856" y="5488518"/>
            <a:ext cx="468701" cy="464061"/>
          </a:xfrm>
          <a:prstGeom prst="rect">
            <a:avLst/>
          </a:prstGeom>
        </p:spPr>
      </p:pic>
      <p:pic>
        <p:nvPicPr>
          <p:cNvPr id="9" name="Graphic 8" descr="Shuffle outline">
            <a:extLst>
              <a:ext uri="{FF2B5EF4-FFF2-40B4-BE49-F238E27FC236}">
                <a16:creationId xmlns:a16="http://schemas.microsoft.com/office/drawing/2014/main" id="{0A986631-6E14-5FA5-205E-7854A3C96BBE}"/>
              </a:ext>
            </a:extLst>
          </p:cNvPr>
          <p:cNvPicPr>
            <a:picLocks/>
          </p:cNvPicPr>
          <p:nvPr/>
        </p:nvPicPr>
        <p:blipFill>
          <a:blip r:embed="rId15">
            <a:extLst>
              <a:ext uri="{96DAC541-7B7A-43D3-8B79-37D633B846F1}">
                <asvg:svgBlip xmlns:asvg="http://schemas.microsoft.com/office/drawing/2016/SVG/main" r:embed="rId16"/>
              </a:ext>
            </a:extLst>
          </a:blip>
          <a:srcRect/>
          <a:stretch/>
        </p:blipFill>
        <p:spPr>
          <a:xfrm>
            <a:off x="953100" y="4827674"/>
            <a:ext cx="426840" cy="426840"/>
          </a:xfrm>
          <a:prstGeom prst="rect">
            <a:avLst/>
          </a:prstGeom>
        </p:spPr>
      </p:pic>
      <p:pic>
        <p:nvPicPr>
          <p:cNvPr id="10" name="Graphic 9" descr="Phone Vibration outline">
            <a:extLst>
              <a:ext uri="{FF2B5EF4-FFF2-40B4-BE49-F238E27FC236}">
                <a16:creationId xmlns:a16="http://schemas.microsoft.com/office/drawing/2014/main" id="{903D12A2-A1BF-1626-6DDE-588959CE3218}"/>
              </a:ext>
            </a:extLst>
          </p:cNvPr>
          <p:cNvPicPr>
            <a:picLocks/>
          </p:cNvPicPr>
          <p:nvPr/>
        </p:nvPicPr>
        <p:blipFill>
          <a:blip r:embed="rId17">
            <a:extLst>
              <a:ext uri="{96DAC541-7B7A-43D3-8B79-37D633B846F1}">
                <asvg:svgBlip xmlns:asvg="http://schemas.microsoft.com/office/drawing/2016/SVG/main" r:embed="rId18"/>
              </a:ext>
            </a:extLst>
          </a:blip>
          <a:srcRect/>
          <a:stretch/>
        </p:blipFill>
        <p:spPr>
          <a:xfrm>
            <a:off x="1693663" y="4070804"/>
            <a:ext cx="526848" cy="526848"/>
          </a:xfrm>
          <a:prstGeom prst="rect">
            <a:avLst/>
          </a:prstGeom>
        </p:spPr>
      </p:pic>
      <p:pic>
        <p:nvPicPr>
          <p:cNvPr id="11" name="Graphic 10" descr="Glasses outline">
            <a:extLst>
              <a:ext uri="{FF2B5EF4-FFF2-40B4-BE49-F238E27FC236}">
                <a16:creationId xmlns:a16="http://schemas.microsoft.com/office/drawing/2014/main" id="{ADCEC805-882A-35EF-36E8-B823FB140EF3}"/>
              </a:ext>
            </a:extLst>
          </p:cNvPr>
          <p:cNvPicPr>
            <a:picLocks/>
          </p:cNvPicPr>
          <p:nvPr/>
        </p:nvPicPr>
        <p:blipFill>
          <a:blip r:embed="rId19">
            <a:extLst>
              <a:ext uri="{96DAC541-7B7A-43D3-8B79-37D633B846F1}">
                <asvg:svgBlip xmlns:asvg="http://schemas.microsoft.com/office/drawing/2016/SVG/main" r:embed="rId20"/>
              </a:ext>
            </a:extLst>
          </a:blip>
          <a:srcRect/>
          <a:stretch/>
        </p:blipFill>
        <p:spPr>
          <a:xfrm>
            <a:off x="3468113" y="5512523"/>
            <a:ext cx="526848" cy="526848"/>
          </a:xfrm>
          <a:prstGeom prst="rect">
            <a:avLst/>
          </a:prstGeom>
        </p:spPr>
      </p:pic>
      <p:pic>
        <p:nvPicPr>
          <p:cNvPr id="12" name="Graphic 11" descr="Business Growth outline">
            <a:extLst>
              <a:ext uri="{FF2B5EF4-FFF2-40B4-BE49-F238E27FC236}">
                <a16:creationId xmlns:a16="http://schemas.microsoft.com/office/drawing/2014/main" id="{F3D6172D-07C7-E7E7-CE19-A0D5A17D29CE}"/>
              </a:ext>
            </a:extLst>
          </p:cNvPr>
          <p:cNvPicPr>
            <a:picLocks/>
          </p:cNvPicPr>
          <p:nvPr/>
        </p:nvPicPr>
        <p:blipFill>
          <a:blip r:embed="rId21">
            <a:extLst>
              <a:ext uri="{96DAC541-7B7A-43D3-8B79-37D633B846F1}">
                <asvg:svgBlip xmlns:asvg="http://schemas.microsoft.com/office/drawing/2016/SVG/main" r:embed="rId22"/>
              </a:ext>
            </a:extLst>
          </a:blip>
          <a:srcRect/>
          <a:stretch/>
        </p:blipFill>
        <p:spPr>
          <a:xfrm>
            <a:off x="1759262" y="4766538"/>
            <a:ext cx="526848" cy="526848"/>
          </a:xfrm>
          <a:prstGeom prst="rect">
            <a:avLst/>
          </a:prstGeom>
        </p:spPr>
      </p:pic>
      <p:pic>
        <p:nvPicPr>
          <p:cNvPr id="13" name="Graphic 12">
            <a:extLst>
              <a:ext uri="{FF2B5EF4-FFF2-40B4-BE49-F238E27FC236}">
                <a16:creationId xmlns:a16="http://schemas.microsoft.com/office/drawing/2014/main" id="{40C84F4C-1734-0EF4-7C90-CCD3BF4ED795}"/>
              </a:ext>
            </a:extLst>
          </p:cNvPr>
          <p:cNvPicPr>
            <a:picLocks noChangeAspect="1"/>
          </p:cNvPicPr>
          <p:nvPr/>
        </p:nvPicPr>
        <p:blipFill rotWithShape="1">
          <a:blip r:embed="rId23">
            <a:extLst>
              <a:ext uri="{96DAC541-7B7A-43D3-8B79-37D633B846F1}">
                <asvg:svgBlip xmlns:asvg="http://schemas.microsoft.com/office/drawing/2016/SVG/main" r:embed="rId24"/>
              </a:ext>
            </a:extLst>
          </a:blip>
          <a:srcRect/>
          <a:stretch/>
        </p:blipFill>
        <p:spPr>
          <a:xfrm>
            <a:off x="3506586" y="4847861"/>
            <a:ext cx="425086" cy="425086"/>
          </a:xfrm>
          <a:prstGeom prst="rect">
            <a:avLst/>
          </a:prstGeom>
        </p:spPr>
      </p:pic>
      <p:pic>
        <p:nvPicPr>
          <p:cNvPr id="14" name="Graphic 13">
            <a:extLst>
              <a:ext uri="{FF2B5EF4-FFF2-40B4-BE49-F238E27FC236}">
                <a16:creationId xmlns:a16="http://schemas.microsoft.com/office/drawing/2014/main" id="{51CE5F23-A166-4BF2-A379-D7393BAB18E5}"/>
              </a:ext>
            </a:extLst>
          </p:cNvPr>
          <p:cNvPicPr>
            <a:picLocks/>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rcRect/>
          <a:stretch/>
        </p:blipFill>
        <p:spPr>
          <a:xfrm>
            <a:off x="2581776" y="4814661"/>
            <a:ext cx="458286" cy="458286"/>
          </a:xfrm>
          <a:prstGeom prst="rect">
            <a:avLst/>
          </a:prstGeom>
        </p:spPr>
      </p:pic>
      <p:pic>
        <p:nvPicPr>
          <p:cNvPr id="15" name="Graphic 14" descr="Inbox outline">
            <a:extLst>
              <a:ext uri="{FF2B5EF4-FFF2-40B4-BE49-F238E27FC236}">
                <a16:creationId xmlns:a16="http://schemas.microsoft.com/office/drawing/2014/main" id="{017730A1-8C8F-7181-11E7-B4482355F9C7}"/>
              </a:ext>
            </a:extLst>
          </p:cNvPr>
          <p:cNvPicPr>
            <a:picLocks/>
          </p:cNvPicPr>
          <p:nvPr/>
        </p:nvPicPr>
        <p:blipFill>
          <a:blip r:embed="rId27">
            <a:extLst>
              <a:ext uri="{96DAC541-7B7A-43D3-8B79-37D633B846F1}">
                <asvg:svgBlip xmlns:asvg="http://schemas.microsoft.com/office/drawing/2016/SVG/main" r:embed="rId28"/>
              </a:ext>
            </a:extLst>
          </a:blip>
          <a:srcRect/>
          <a:stretch/>
        </p:blipFill>
        <p:spPr>
          <a:xfrm>
            <a:off x="2526548" y="3978637"/>
            <a:ext cx="568741" cy="568741"/>
          </a:xfrm>
          <a:prstGeom prst="rect">
            <a:avLst/>
          </a:prstGeom>
        </p:spPr>
      </p:pic>
      <p:pic>
        <p:nvPicPr>
          <p:cNvPr id="16" name="Graphic 15" descr="Email outline">
            <a:extLst>
              <a:ext uri="{FF2B5EF4-FFF2-40B4-BE49-F238E27FC236}">
                <a16:creationId xmlns:a16="http://schemas.microsoft.com/office/drawing/2014/main" id="{68AA9925-8E5F-7E30-F0D8-F2BC5093B9E4}"/>
              </a:ext>
            </a:extLst>
          </p:cNvPr>
          <p:cNvPicPr>
            <a:picLocks/>
          </p:cNvPicPr>
          <p:nvPr/>
        </p:nvPicPr>
        <p:blipFill>
          <a:blip r:embed="rId29">
            <a:extLst>
              <a:ext uri="{96DAC541-7B7A-43D3-8B79-37D633B846F1}">
                <asvg:svgBlip xmlns:asvg="http://schemas.microsoft.com/office/drawing/2016/SVG/main" r:embed="rId30"/>
              </a:ext>
            </a:extLst>
          </a:blip>
          <a:srcRect/>
          <a:stretch/>
        </p:blipFill>
        <p:spPr>
          <a:xfrm>
            <a:off x="1690637" y="5462272"/>
            <a:ext cx="516552" cy="516552"/>
          </a:xfrm>
          <a:prstGeom prst="rect">
            <a:avLst/>
          </a:prstGeom>
        </p:spPr>
      </p:pic>
      <p:pic>
        <p:nvPicPr>
          <p:cNvPr id="18" name="Picture 17" descr="A logo with circles and a letter s&#10;&#10;AI-generated content may be incorrect.">
            <a:extLst>
              <a:ext uri="{FF2B5EF4-FFF2-40B4-BE49-F238E27FC236}">
                <a16:creationId xmlns:a16="http://schemas.microsoft.com/office/drawing/2014/main" id="{4892E89A-A473-59C1-A805-68C313E58A33}"/>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6002646" y="3531140"/>
            <a:ext cx="488533" cy="471261"/>
          </a:xfrm>
          <a:prstGeom prst="rect">
            <a:avLst/>
          </a:prstGeom>
        </p:spPr>
      </p:pic>
      <p:pic>
        <p:nvPicPr>
          <p:cNvPr id="19" name="Graphic 18" descr="Hamburger Menu Icon outline">
            <a:extLst>
              <a:ext uri="{FF2B5EF4-FFF2-40B4-BE49-F238E27FC236}">
                <a16:creationId xmlns:a16="http://schemas.microsoft.com/office/drawing/2014/main" id="{31936103-D415-7F7A-91B5-5D34863333BB}"/>
              </a:ext>
            </a:extLst>
          </p:cNvPr>
          <p:cNvPicPr>
            <a:picLocks/>
          </p:cNvPicPr>
          <p:nvPr/>
        </p:nvPicPr>
        <p:blipFill>
          <a:blip r:embed="rId32">
            <a:extLst>
              <a:ext uri="{96DAC541-7B7A-43D3-8B79-37D633B846F1}">
                <asvg:svgBlip xmlns:asvg="http://schemas.microsoft.com/office/drawing/2016/SVG/main" r:embed="rId33"/>
              </a:ext>
            </a:extLst>
          </a:blip>
          <a:srcRect/>
          <a:stretch/>
        </p:blipFill>
        <p:spPr>
          <a:xfrm>
            <a:off x="2583462" y="5517509"/>
            <a:ext cx="485553" cy="485553"/>
          </a:xfrm>
          <a:prstGeom prst="rect">
            <a:avLst/>
          </a:prstGeom>
        </p:spPr>
      </p:pic>
      <p:pic>
        <p:nvPicPr>
          <p:cNvPr id="20" name="Graphic 19" descr="Statistics outline">
            <a:extLst>
              <a:ext uri="{FF2B5EF4-FFF2-40B4-BE49-F238E27FC236}">
                <a16:creationId xmlns:a16="http://schemas.microsoft.com/office/drawing/2014/main" id="{CCB18EBE-5F93-CFAD-CA81-BD1CE5E658F0}"/>
              </a:ext>
            </a:extLst>
          </p:cNvPr>
          <p:cNvPicPr>
            <a:picLocks/>
          </p:cNvPicPr>
          <p:nvPr/>
        </p:nvPicPr>
        <p:blipFill>
          <a:blip r:embed="rId34">
            <a:extLst>
              <a:ext uri="{96DAC541-7B7A-43D3-8B79-37D633B846F1}">
                <asvg:svgBlip xmlns:asvg="http://schemas.microsoft.com/office/drawing/2016/SVG/main" r:embed="rId35"/>
              </a:ext>
            </a:extLst>
          </a:blip>
          <a:srcRect/>
          <a:stretch/>
        </p:blipFill>
        <p:spPr>
          <a:xfrm>
            <a:off x="4395811" y="3270402"/>
            <a:ext cx="564002" cy="564002"/>
          </a:xfrm>
          <a:prstGeom prst="rect">
            <a:avLst/>
          </a:prstGeom>
        </p:spPr>
      </p:pic>
      <p:pic>
        <p:nvPicPr>
          <p:cNvPr id="21" name="Picture 20" descr="A yellow rectangular objects with black background&#10;&#10;AI-generated content may be incorrect.">
            <a:extLst>
              <a:ext uri="{FF2B5EF4-FFF2-40B4-BE49-F238E27FC236}">
                <a16:creationId xmlns:a16="http://schemas.microsoft.com/office/drawing/2014/main" id="{7A0A3479-D6B5-29CA-2681-5920302B06EC}"/>
              </a:ext>
            </a:extLst>
          </p:cNvPr>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a:off x="7402281" y="2160769"/>
            <a:ext cx="529249" cy="531580"/>
          </a:xfrm>
          <a:prstGeom prst="rect">
            <a:avLst/>
          </a:prstGeom>
        </p:spPr>
      </p:pic>
      <p:pic>
        <p:nvPicPr>
          <p:cNvPr id="22" name="Graphic 21">
            <a:extLst>
              <a:ext uri="{FF2B5EF4-FFF2-40B4-BE49-F238E27FC236}">
                <a16:creationId xmlns:a16="http://schemas.microsoft.com/office/drawing/2014/main" id="{20DF581B-B83D-45D4-DFFD-3563659977F0}"/>
              </a:ext>
            </a:extLst>
          </p:cNvPr>
          <p:cNvPicPr>
            <a:picLocks/>
          </p:cNvPicPr>
          <p:nvPr/>
        </p:nvPicPr>
        <p:blipFill>
          <a:blip r:embed="rId37">
            <a:extLst>
              <a:ext uri="{28A0092B-C50C-407E-A947-70E740481C1C}">
                <a14:useLocalDpi xmlns:a14="http://schemas.microsoft.com/office/drawing/2010/main" val="0"/>
              </a:ext>
              <a:ext uri="{96DAC541-7B7A-43D3-8B79-37D633B846F1}">
                <asvg:svgBlip xmlns:asvg="http://schemas.microsoft.com/office/drawing/2016/SVG/main" r:embed="rId38"/>
              </a:ext>
            </a:extLst>
          </a:blip>
          <a:srcRect/>
          <a:stretch/>
        </p:blipFill>
        <p:spPr>
          <a:xfrm>
            <a:off x="3451206" y="4015782"/>
            <a:ext cx="568291" cy="568291"/>
          </a:xfrm>
          <a:prstGeom prst="rect">
            <a:avLst/>
          </a:prstGeom>
        </p:spPr>
      </p:pic>
      <p:pic>
        <p:nvPicPr>
          <p:cNvPr id="23" name="Picture 22" descr="A blue cloud with white text&#10;&#10;AI-generated content may be incorrect.">
            <a:extLst>
              <a:ext uri="{FF2B5EF4-FFF2-40B4-BE49-F238E27FC236}">
                <a16:creationId xmlns:a16="http://schemas.microsoft.com/office/drawing/2014/main" id="{778DF960-F9E8-7710-5E4B-7B7BDB2ED801}"/>
              </a:ext>
            </a:extLst>
          </p:cNvPr>
          <p:cNvPicPr>
            <a:picLocks noChangeAspect="1"/>
          </p:cNvPicPr>
          <p:nvPr/>
        </p:nvPicPr>
        <p:blipFill>
          <a:blip r:embed="rId39">
            <a:extLst>
              <a:ext uri="{28A0092B-C50C-407E-A947-70E740481C1C}">
                <a14:useLocalDpi xmlns:a14="http://schemas.microsoft.com/office/drawing/2010/main" val="0"/>
              </a:ext>
            </a:extLst>
          </a:blip>
          <a:stretch>
            <a:fillRect/>
          </a:stretch>
        </p:blipFill>
        <p:spPr>
          <a:xfrm>
            <a:off x="5921815" y="2833325"/>
            <a:ext cx="650195" cy="455137"/>
          </a:xfrm>
          <a:prstGeom prst="rect">
            <a:avLst/>
          </a:prstGeom>
        </p:spPr>
      </p:pic>
      <p:pic>
        <p:nvPicPr>
          <p:cNvPr id="25" name="Picture 24" descr="A blue and black logo&#10;&#10;AI-generated content may be incorrect.">
            <a:extLst>
              <a:ext uri="{FF2B5EF4-FFF2-40B4-BE49-F238E27FC236}">
                <a16:creationId xmlns:a16="http://schemas.microsoft.com/office/drawing/2014/main" id="{06DED04F-D2CD-AA99-8DB1-EED373095B5C}"/>
              </a:ext>
            </a:extLst>
          </p:cNvPr>
          <p:cNvPicPr>
            <a:picLocks noChangeAspect="1"/>
          </p:cNvPicPr>
          <p:nvPr/>
        </p:nvPicPr>
        <p:blipFill>
          <a:blip r:embed="rId40">
            <a:extLst>
              <a:ext uri="{28A0092B-C50C-407E-A947-70E740481C1C}">
                <a14:useLocalDpi xmlns:a14="http://schemas.microsoft.com/office/drawing/2010/main" val="0"/>
              </a:ext>
            </a:extLst>
          </a:blip>
          <a:stretch>
            <a:fillRect/>
          </a:stretch>
        </p:blipFill>
        <p:spPr>
          <a:xfrm>
            <a:off x="5820277" y="2378918"/>
            <a:ext cx="853270" cy="213414"/>
          </a:xfrm>
          <a:prstGeom prst="rect">
            <a:avLst/>
          </a:prstGeom>
        </p:spPr>
      </p:pic>
      <p:pic>
        <p:nvPicPr>
          <p:cNvPr id="27" name="Picture 26" descr="A black and white logo&#10;&#10;AI-generated content may be incorrect.">
            <a:extLst>
              <a:ext uri="{FF2B5EF4-FFF2-40B4-BE49-F238E27FC236}">
                <a16:creationId xmlns:a16="http://schemas.microsoft.com/office/drawing/2014/main" id="{C1E86670-7091-5DC7-803E-40BE922B05AA}"/>
              </a:ext>
            </a:extLst>
          </p:cNvPr>
          <p:cNvPicPr>
            <a:picLocks noChangeAspect="1"/>
          </p:cNvPicPr>
          <p:nvPr/>
        </p:nvPicPr>
        <p:blipFill>
          <a:blip r:embed="rId41">
            <a:extLst>
              <a:ext uri="{28A0092B-C50C-407E-A947-70E740481C1C}">
                <a14:useLocalDpi xmlns:a14="http://schemas.microsoft.com/office/drawing/2010/main" val="0"/>
              </a:ext>
            </a:extLst>
          </a:blip>
          <a:stretch>
            <a:fillRect/>
          </a:stretch>
        </p:blipFill>
        <p:spPr>
          <a:xfrm>
            <a:off x="5728094" y="4170751"/>
            <a:ext cx="1037637" cy="221691"/>
          </a:xfrm>
          <a:prstGeom prst="rect">
            <a:avLst/>
          </a:prstGeom>
        </p:spPr>
      </p:pic>
      <p:pic>
        <p:nvPicPr>
          <p:cNvPr id="29" name="Picture 28" descr="A green and blue logo&#10;&#10;AI-generated content may be incorrect.">
            <a:extLst>
              <a:ext uri="{FF2B5EF4-FFF2-40B4-BE49-F238E27FC236}">
                <a16:creationId xmlns:a16="http://schemas.microsoft.com/office/drawing/2014/main" id="{AFD1FCEF-3F80-ED0B-AB10-7167A676AAB1}"/>
              </a:ext>
            </a:extLst>
          </p:cNvPr>
          <p:cNvPicPr>
            <a:picLocks noChangeAspect="1"/>
          </p:cNvPicPr>
          <p:nvPr/>
        </p:nvPicPr>
        <p:blipFill>
          <a:blip r:embed="rId42">
            <a:extLst>
              <a:ext uri="{28A0092B-C50C-407E-A947-70E740481C1C}">
                <a14:useLocalDpi xmlns:a14="http://schemas.microsoft.com/office/drawing/2010/main" val="0"/>
              </a:ext>
            </a:extLst>
          </a:blip>
          <a:stretch>
            <a:fillRect/>
          </a:stretch>
        </p:blipFill>
        <p:spPr>
          <a:xfrm>
            <a:off x="7465981" y="2834352"/>
            <a:ext cx="401848" cy="401848"/>
          </a:xfrm>
          <a:prstGeom prst="rect">
            <a:avLst/>
          </a:prstGeom>
        </p:spPr>
      </p:pic>
      <p:pic>
        <p:nvPicPr>
          <p:cNvPr id="31" name="Picture 30" descr="A purple and pink diamond shapes&#10;&#10;AI-generated content may be incorrect.">
            <a:extLst>
              <a:ext uri="{FF2B5EF4-FFF2-40B4-BE49-F238E27FC236}">
                <a16:creationId xmlns:a16="http://schemas.microsoft.com/office/drawing/2014/main" id="{D141675A-9D8C-F9D5-C90A-CC9F6AFA5B96}"/>
              </a:ext>
            </a:extLst>
          </p:cNvPr>
          <p:cNvPicPr>
            <a:picLocks noChangeAspect="1"/>
          </p:cNvPicPr>
          <p:nvPr/>
        </p:nvPicPr>
        <p:blipFill>
          <a:blip r:embed="rId43">
            <a:extLst>
              <a:ext uri="{28A0092B-C50C-407E-A947-70E740481C1C}">
                <a14:useLocalDpi xmlns:a14="http://schemas.microsoft.com/office/drawing/2010/main" val="0"/>
              </a:ext>
            </a:extLst>
          </a:blip>
          <a:stretch>
            <a:fillRect/>
          </a:stretch>
        </p:blipFill>
        <p:spPr>
          <a:xfrm>
            <a:off x="7465981" y="3952508"/>
            <a:ext cx="401848" cy="401848"/>
          </a:xfrm>
          <a:prstGeom prst="rect">
            <a:avLst/>
          </a:prstGeom>
        </p:spPr>
      </p:pic>
      <p:pic>
        <p:nvPicPr>
          <p:cNvPr id="33" name="Picture 32" descr="A blue diamond with black background&#10;&#10;AI-generated content may be incorrect.">
            <a:extLst>
              <a:ext uri="{FF2B5EF4-FFF2-40B4-BE49-F238E27FC236}">
                <a16:creationId xmlns:a16="http://schemas.microsoft.com/office/drawing/2014/main" id="{D0537C5F-5F74-23DC-5CB4-0642F315A6BE}"/>
              </a:ext>
            </a:extLst>
          </p:cNvPr>
          <p:cNvPicPr>
            <a:picLocks noChangeAspect="1"/>
          </p:cNvPicPr>
          <p:nvPr/>
        </p:nvPicPr>
        <p:blipFill>
          <a:blip r:embed="rId44">
            <a:extLst>
              <a:ext uri="{28A0092B-C50C-407E-A947-70E740481C1C}">
                <a14:useLocalDpi xmlns:a14="http://schemas.microsoft.com/office/drawing/2010/main" val="0"/>
              </a:ext>
            </a:extLst>
          </a:blip>
          <a:stretch>
            <a:fillRect/>
          </a:stretch>
        </p:blipFill>
        <p:spPr>
          <a:xfrm>
            <a:off x="7465981" y="3394722"/>
            <a:ext cx="401848" cy="401848"/>
          </a:xfrm>
          <a:prstGeom prst="rect">
            <a:avLst/>
          </a:prstGeom>
        </p:spPr>
      </p:pic>
      <p:pic>
        <p:nvPicPr>
          <p:cNvPr id="35" name="Picture 34" descr="A logo of a company&#10;&#10;AI-generated content may be incorrect.">
            <a:extLst>
              <a:ext uri="{FF2B5EF4-FFF2-40B4-BE49-F238E27FC236}">
                <a16:creationId xmlns:a16="http://schemas.microsoft.com/office/drawing/2014/main" id="{A6CE63D5-DD98-8491-F02F-46110BA28B8F}"/>
              </a:ext>
            </a:extLst>
          </p:cNvPr>
          <p:cNvPicPr>
            <a:picLocks noChangeAspect="1"/>
          </p:cNvPicPr>
          <p:nvPr/>
        </p:nvPicPr>
        <p:blipFill>
          <a:blip r:embed="rId45">
            <a:extLst>
              <a:ext uri="{28A0092B-C50C-407E-A947-70E740481C1C}">
                <a14:useLocalDpi xmlns:a14="http://schemas.microsoft.com/office/drawing/2010/main" val="0"/>
              </a:ext>
            </a:extLst>
          </a:blip>
          <a:stretch>
            <a:fillRect/>
          </a:stretch>
        </p:blipFill>
        <p:spPr>
          <a:xfrm>
            <a:off x="5791323" y="4572434"/>
            <a:ext cx="911179" cy="736597"/>
          </a:xfrm>
          <a:prstGeom prst="rect">
            <a:avLst/>
          </a:prstGeom>
        </p:spPr>
      </p:pic>
      <p:pic>
        <p:nvPicPr>
          <p:cNvPr id="43" name="Picture 42" descr="A logo for a real estate software company&#10;&#10;AI-generated content may be incorrect.">
            <a:extLst>
              <a:ext uri="{FF2B5EF4-FFF2-40B4-BE49-F238E27FC236}">
                <a16:creationId xmlns:a16="http://schemas.microsoft.com/office/drawing/2014/main" id="{EBE627CC-F313-46F2-70F2-F31A20ED2458}"/>
              </a:ext>
            </a:extLst>
          </p:cNvPr>
          <p:cNvPicPr>
            <a:picLocks noChangeAspect="1"/>
          </p:cNvPicPr>
          <p:nvPr/>
        </p:nvPicPr>
        <p:blipFill>
          <a:blip r:embed="rId46">
            <a:extLst>
              <a:ext uri="{28A0092B-C50C-407E-A947-70E740481C1C}">
                <a14:useLocalDpi xmlns:a14="http://schemas.microsoft.com/office/drawing/2010/main" val="0"/>
              </a:ext>
            </a:extLst>
          </a:blip>
          <a:srcRect l="8784" t="17569" r="5246" b="28470"/>
          <a:stretch/>
        </p:blipFill>
        <p:spPr>
          <a:xfrm>
            <a:off x="5851225" y="1681219"/>
            <a:ext cx="791375" cy="372542"/>
          </a:xfrm>
          <a:prstGeom prst="rect">
            <a:avLst/>
          </a:prstGeom>
        </p:spPr>
      </p:pic>
      <p:pic>
        <p:nvPicPr>
          <p:cNvPr id="45" name="Picture 44" descr="A blue logo with a black background&#10;&#10;AI-generated content may be incorrect.">
            <a:extLst>
              <a:ext uri="{FF2B5EF4-FFF2-40B4-BE49-F238E27FC236}">
                <a16:creationId xmlns:a16="http://schemas.microsoft.com/office/drawing/2014/main" id="{AAF4DBDB-7F8B-D30F-F02B-656362C410EC}"/>
              </a:ext>
            </a:extLst>
          </p:cNvPr>
          <p:cNvPicPr>
            <a:picLocks noChangeAspect="1"/>
          </p:cNvPicPr>
          <p:nvPr/>
        </p:nvPicPr>
        <p:blipFill>
          <a:blip r:embed="rId47">
            <a:extLst>
              <a:ext uri="{28A0092B-C50C-407E-A947-70E740481C1C}">
                <a14:useLocalDpi xmlns:a14="http://schemas.microsoft.com/office/drawing/2010/main" val="0"/>
              </a:ext>
            </a:extLst>
          </a:blip>
          <a:stretch>
            <a:fillRect/>
          </a:stretch>
        </p:blipFill>
        <p:spPr>
          <a:xfrm>
            <a:off x="7500902" y="1713322"/>
            <a:ext cx="332007" cy="312620"/>
          </a:xfrm>
          <a:prstGeom prst="rect">
            <a:avLst/>
          </a:prstGeom>
        </p:spPr>
      </p:pic>
      <p:pic>
        <p:nvPicPr>
          <p:cNvPr id="47" name="Picture 46" descr="A close-up of a logo&#10;&#10;Description automatically generated">
            <a:extLst>
              <a:ext uri="{FF2B5EF4-FFF2-40B4-BE49-F238E27FC236}">
                <a16:creationId xmlns:a16="http://schemas.microsoft.com/office/drawing/2014/main" id="{FA098D35-2CBC-4032-990A-0393D50B7B6A}"/>
              </a:ext>
            </a:extLst>
          </p:cNvPr>
          <p:cNvPicPr>
            <a:picLocks noChangeAspect="1"/>
          </p:cNvPicPr>
          <p:nvPr/>
        </p:nvPicPr>
        <p:blipFill>
          <a:blip r:embed="rId48">
            <a:extLst>
              <a:ext uri="{28A0092B-C50C-407E-A947-70E740481C1C}">
                <a14:useLocalDpi xmlns:a14="http://schemas.microsoft.com/office/drawing/2010/main" val="0"/>
              </a:ext>
            </a:extLst>
          </a:blip>
          <a:stretch>
            <a:fillRect/>
          </a:stretch>
        </p:blipFill>
        <p:spPr>
          <a:xfrm>
            <a:off x="5827961" y="5653277"/>
            <a:ext cx="837902" cy="175895"/>
          </a:xfrm>
          <a:prstGeom prst="rect">
            <a:avLst/>
          </a:prstGeom>
        </p:spPr>
      </p:pic>
      <p:pic>
        <p:nvPicPr>
          <p:cNvPr id="49" name="Graphic 48">
            <a:extLst>
              <a:ext uri="{FF2B5EF4-FFF2-40B4-BE49-F238E27FC236}">
                <a16:creationId xmlns:a16="http://schemas.microsoft.com/office/drawing/2014/main" id="{32351C9A-23B7-DD06-52DE-CAE304205208}"/>
              </a:ext>
            </a:extLst>
          </p:cNvPr>
          <p:cNvPicPr>
            <a:picLocks/>
          </p:cNvPicPr>
          <p:nvPr/>
        </p:nvPicPr>
        <p:blipFill>
          <a:blip r:embed="rId49">
            <a:extLst>
              <a:ext uri="{28A0092B-C50C-407E-A947-70E740481C1C}">
                <a14:useLocalDpi xmlns:a14="http://schemas.microsoft.com/office/drawing/2010/main" val="0"/>
              </a:ext>
              <a:ext uri="{96DAC541-7B7A-43D3-8B79-37D633B846F1}">
                <asvg:svgBlip xmlns:asvg="http://schemas.microsoft.com/office/drawing/2016/SVG/main" r:embed="rId50"/>
              </a:ext>
            </a:extLst>
          </a:blip>
          <a:srcRect/>
          <a:stretch/>
        </p:blipFill>
        <p:spPr>
          <a:xfrm>
            <a:off x="979297" y="1956398"/>
            <a:ext cx="426840" cy="426840"/>
          </a:xfrm>
          <a:prstGeom prst="rect">
            <a:avLst/>
          </a:prstGeom>
        </p:spPr>
      </p:pic>
      <p:pic>
        <p:nvPicPr>
          <p:cNvPr id="50" name="Graphic 49">
            <a:extLst>
              <a:ext uri="{FF2B5EF4-FFF2-40B4-BE49-F238E27FC236}">
                <a16:creationId xmlns:a16="http://schemas.microsoft.com/office/drawing/2014/main" id="{89E38CF0-D308-90A3-77AD-508CF4C330D6}"/>
              </a:ext>
            </a:extLst>
          </p:cNvPr>
          <p:cNvPicPr>
            <a:picLocks/>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rcRect/>
          <a:stretch/>
        </p:blipFill>
        <p:spPr>
          <a:xfrm>
            <a:off x="905503" y="2578468"/>
            <a:ext cx="523488" cy="523488"/>
          </a:xfrm>
          <a:prstGeom prst="rect">
            <a:avLst/>
          </a:prstGeom>
        </p:spPr>
      </p:pic>
      <p:pic>
        <p:nvPicPr>
          <p:cNvPr id="51" name="Graphic 50">
            <a:extLst>
              <a:ext uri="{FF2B5EF4-FFF2-40B4-BE49-F238E27FC236}">
                <a16:creationId xmlns:a16="http://schemas.microsoft.com/office/drawing/2014/main" id="{F920BAF7-467E-A286-20AB-50CE25845FA3}"/>
              </a:ext>
            </a:extLst>
          </p:cNvPr>
          <p:cNvPicPr>
            <a:picLocks/>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rcRect/>
          <a:stretch/>
        </p:blipFill>
        <p:spPr>
          <a:xfrm>
            <a:off x="974184" y="3371492"/>
            <a:ext cx="426840" cy="426840"/>
          </a:xfrm>
          <a:prstGeom prst="rect">
            <a:avLst/>
          </a:prstGeom>
        </p:spPr>
      </p:pic>
      <p:pic>
        <p:nvPicPr>
          <p:cNvPr id="52" name="Graphic 51">
            <a:extLst>
              <a:ext uri="{FF2B5EF4-FFF2-40B4-BE49-F238E27FC236}">
                <a16:creationId xmlns:a16="http://schemas.microsoft.com/office/drawing/2014/main" id="{08762889-1F15-9EBF-653D-3C119EF40308}"/>
              </a:ext>
            </a:extLst>
          </p:cNvPr>
          <p:cNvPicPr>
            <a:picLocks/>
          </p:cNvPicPr>
          <p:nvPr/>
        </p:nvPicPr>
        <p:blipFill>
          <a:blip r:embed="rId55">
            <a:extLst>
              <a:ext uri="{28A0092B-C50C-407E-A947-70E740481C1C}">
                <a14:useLocalDpi xmlns:a14="http://schemas.microsoft.com/office/drawing/2010/main" val="0"/>
              </a:ext>
              <a:ext uri="{96DAC541-7B7A-43D3-8B79-37D633B846F1}">
                <asvg:svgBlip xmlns:asvg="http://schemas.microsoft.com/office/drawing/2016/SVG/main" r:embed="rId56"/>
              </a:ext>
            </a:extLst>
          </a:blip>
          <a:srcRect/>
          <a:stretch/>
        </p:blipFill>
        <p:spPr>
          <a:xfrm>
            <a:off x="1725079" y="1879807"/>
            <a:ext cx="581031" cy="633658"/>
          </a:xfrm>
          <a:prstGeom prst="rect">
            <a:avLst/>
          </a:prstGeom>
        </p:spPr>
      </p:pic>
      <p:pic>
        <p:nvPicPr>
          <p:cNvPr id="53" name="Graphic 52">
            <a:extLst>
              <a:ext uri="{FF2B5EF4-FFF2-40B4-BE49-F238E27FC236}">
                <a16:creationId xmlns:a16="http://schemas.microsoft.com/office/drawing/2014/main" id="{1D00B1D6-9DF0-3532-2B1A-E194BDE9F754}"/>
              </a:ext>
            </a:extLst>
          </p:cNvPr>
          <p:cNvPicPr>
            <a:picLocks/>
          </p:cNvPicPr>
          <p:nvPr/>
        </p:nvPicPr>
        <p:blipFill>
          <a:blip r:embed="rId57">
            <a:extLst>
              <a:ext uri="{28A0092B-C50C-407E-A947-70E740481C1C}">
                <a14:useLocalDpi xmlns:a14="http://schemas.microsoft.com/office/drawing/2010/main" val="0"/>
              </a:ext>
              <a:ext uri="{96DAC541-7B7A-43D3-8B79-37D633B846F1}">
                <asvg:svgBlip xmlns:asvg="http://schemas.microsoft.com/office/drawing/2016/SVG/main" r:embed="rId58"/>
              </a:ext>
            </a:extLst>
          </a:blip>
          <a:srcRect/>
          <a:stretch/>
        </p:blipFill>
        <p:spPr>
          <a:xfrm>
            <a:off x="1708172" y="2550337"/>
            <a:ext cx="595362" cy="595362"/>
          </a:xfrm>
          <a:prstGeom prst="rect">
            <a:avLst/>
          </a:prstGeom>
        </p:spPr>
      </p:pic>
      <p:pic>
        <p:nvPicPr>
          <p:cNvPr id="54" name="Graphic 53">
            <a:extLst>
              <a:ext uri="{FF2B5EF4-FFF2-40B4-BE49-F238E27FC236}">
                <a16:creationId xmlns:a16="http://schemas.microsoft.com/office/drawing/2014/main" id="{F9B81E1E-E7AE-49B0-D420-71CA60FE8DCC}"/>
              </a:ext>
            </a:extLst>
          </p:cNvPr>
          <p:cNvPicPr>
            <a:picLocks/>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rcRect/>
          <a:stretch/>
        </p:blipFill>
        <p:spPr>
          <a:xfrm>
            <a:off x="1740321" y="3235935"/>
            <a:ext cx="550545" cy="550547"/>
          </a:xfrm>
          <a:prstGeom prst="rect">
            <a:avLst/>
          </a:prstGeom>
        </p:spPr>
      </p:pic>
      <p:pic>
        <p:nvPicPr>
          <p:cNvPr id="55" name="Graphic 54" descr="Shield Tick outline">
            <a:extLst>
              <a:ext uri="{FF2B5EF4-FFF2-40B4-BE49-F238E27FC236}">
                <a16:creationId xmlns:a16="http://schemas.microsoft.com/office/drawing/2014/main" id="{9F7E3E1C-0413-6B59-6AB9-AB90B139030A}"/>
              </a:ext>
            </a:extLst>
          </p:cNvPr>
          <p:cNvPicPr>
            <a:picLocks noChangeAspect="1"/>
          </p:cNvPicPr>
          <p:nvPr/>
        </p:nvPicPr>
        <p:blipFill>
          <a:blip r:embed="rId61">
            <a:extLst>
              <a:ext uri="{96DAC541-7B7A-43D3-8B79-37D633B846F1}">
                <asvg:svgBlip xmlns:asvg="http://schemas.microsoft.com/office/drawing/2016/SVG/main" r:embed="rId62"/>
              </a:ext>
            </a:extLst>
          </a:blip>
          <a:stretch>
            <a:fillRect/>
          </a:stretch>
        </p:blipFill>
        <p:spPr>
          <a:xfrm>
            <a:off x="4388841" y="4100655"/>
            <a:ext cx="467145" cy="467145"/>
          </a:xfrm>
          <a:prstGeom prst="rect">
            <a:avLst/>
          </a:prstGeom>
        </p:spPr>
      </p:pic>
      <p:pic>
        <p:nvPicPr>
          <p:cNvPr id="56" name="Graphic 55">
            <a:extLst>
              <a:ext uri="{FF2B5EF4-FFF2-40B4-BE49-F238E27FC236}">
                <a16:creationId xmlns:a16="http://schemas.microsoft.com/office/drawing/2014/main" id="{EC7E9265-8E38-4FFD-58E4-7CDA534092E3}"/>
              </a:ext>
            </a:extLst>
          </p:cNvPr>
          <p:cNvPicPr>
            <a:picLocks noChangeAspect="1"/>
          </p:cNvPicPr>
          <p:nvPr/>
        </p:nvPicPr>
        <p:blipFill rotWithShape="1">
          <a:blip r:embed="rId63">
            <a:extLst>
              <a:ext uri="{96DAC541-7B7A-43D3-8B79-37D633B846F1}">
                <asvg:svgBlip xmlns:asvg="http://schemas.microsoft.com/office/drawing/2016/SVG/main" r:embed="rId64"/>
              </a:ext>
            </a:extLst>
          </a:blip>
          <a:srcRect/>
          <a:stretch/>
        </p:blipFill>
        <p:spPr>
          <a:xfrm>
            <a:off x="2701810" y="2657151"/>
            <a:ext cx="492621" cy="492621"/>
          </a:xfrm>
          <a:prstGeom prst="rect">
            <a:avLst/>
          </a:prstGeom>
        </p:spPr>
      </p:pic>
      <p:pic>
        <p:nvPicPr>
          <p:cNvPr id="57" name="Graphic 56" descr="Laptop outline">
            <a:extLst>
              <a:ext uri="{FF2B5EF4-FFF2-40B4-BE49-F238E27FC236}">
                <a16:creationId xmlns:a16="http://schemas.microsoft.com/office/drawing/2014/main" id="{80494CCA-5514-A2CF-8976-5000015370E1}"/>
              </a:ext>
            </a:extLst>
          </p:cNvPr>
          <p:cNvPicPr>
            <a:picLocks/>
          </p:cNvPicPr>
          <p:nvPr/>
        </p:nvPicPr>
        <p:blipFill>
          <a:blip r:embed="rId65">
            <a:extLst>
              <a:ext uri="{96DAC541-7B7A-43D3-8B79-37D633B846F1}">
                <asvg:svgBlip xmlns:asvg="http://schemas.microsoft.com/office/drawing/2016/SVG/main" r:embed="rId66"/>
              </a:ext>
            </a:extLst>
          </a:blip>
          <a:srcRect/>
          <a:stretch/>
        </p:blipFill>
        <p:spPr>
          <a:xfrm>
            <a:off x="3546599" y="1887292"/>
            <a:ext cx="614143" cy="614143"/>
          </a:xfrm>
          <a:prstGeom prst="rect">
            <a:avLst/>
          </a:prstGeom>
        </p:spPr>
      </p:pic>
      <p:pic>
        <p:nvPicPr>
          <p:cNvPr id="58" name="Graphic 57">
            <a:extLst>
              <a:ext uri="{FF2B5EF4-FFF2-40B4-BE49-F238E27FC236}">
                <a16:creationId xmlns:a16="http://schemas.microsoft.com/office/drawing/2014/main" id="{B94C00A1-CFEF-8865-7817-7CE623730BF1}"/>
              </a:ext>
            </a:extLst>
          </p:cNvPr>
          <p:cNvPicPr>
            <a:picLocks/>
          </p:cNvPicPr>
          <p:nvPr/>
        </p:nvPicPr>
        <p:blipFill>
          <a:blip r:embed="rId67">
            <a:extLst>
              <a:ext uri="{28A0092B-C50C-407E-A947-70E740481C1C}">
                <a14:useLocalDpi xmlns:a14="http://schemas.microsoft.com/office/drawing/2010/main" val="0"/>
              </a:ext>
              <a:ext uri="{96DAC541-7B7A-43D3-8B79-37D633B846F1}">
                <asvg:svgBlip xmlns:asvg="http://schemas.microsoft.com/office/drawing/2016/SVG/main" r:embed="rId68"/>
              </a:ext>
            </a:extLst>
          </a:blip>
          <a:srcRect/>
          <a:stretch/>
        </p:blipFill>
        <p:spPr>
          <a:xfrm>
            <a:off x="2679894" y="1896623"/>
            <a:ext cx="614142" cy="614143"/>
          </a:xfrm>
          <a:prstGeom prst="rect">
            <a:avLst/>
          </a:prstGeom>
        </p:spPr>
      </p:pic>
      <p:pic>
        <p:nvPicPr>
          <p:cNvPr id="60" name="Graphic 59" descr="Research outline">
            <a:extLst>
              <a:ext uri="{FF2B5EF4-FFF2-40B4-BE49-F238E27FC236}">
                <a16:creationId xmlns:a16="http://schemas.microsoft.com/office/drawing/2014/main" id="{3A0466D6-8B36-1E22-21EC-8AF8A9D5CD7D}"/>
              </a:ext>
            </a:extLst>
          </p:cNvPr>
          <p:cNvPicPr>
            <a:picLocks/>
          </p:cNvPicPr>
          <p:nvPr/>
        </p:nvPicPr>
        <p:blipFill>
          <a:blip r:embed="rId69">
            <a:extLst>
              <a:ext uri="{96DAC541-7B7A-43D3-8B79-37D633B846F1}">
                <asvg:svgBlip xmlns:asvg="http://schemas.microsoft.com/office/drawing/2016/SVG/main" r:embed="rId70"/>
              </a:ext>
            </a:extLst>
          </a:blip>
          <a:srcRect/>
          <a:stretch/>
        </p:blipFill>
        <p:spPr>
          <a:xfrm>
            <a:off x="2630163" y="3236370"/>
            <a:ext cx="580319" cy="580319"/>
          </a:xfrm>
          <a:prstGeom prst="rect">
            <a:avLst/>
          </a:prstGeom>
        </p:spPr>
      </p:pic>
      <p:grpSp>
        <p:nvGrpSpPr>
          <p:cNvPr id="87" name="Group 86">
            <a:extLst>
              <a:ext uri="{FF2B5EF4-FFF2-40B4-BE49-F238E27FC236}">
                <a16:creationId xmlns:a16="http://schemas.microsoft.com/office/drawing/2014/main" id="{1B195956-2CA4-8ABE-ECEF-0C4D12D5C637}"/>
              </a:ext>
            </a:extLst>
          </p:cNvPr>
          <p:cNvGrpSpPr/>
          <p:nvPr/>
        </p:nvGrpSpPr>
        <p:grpSpPr>
          <a:xfrm>
            <a:off x="3610434" y="2492878"/>
            <a:ext cx="475277" cy="584076"/>
            <a:chOff x="3195173" y="2299489"/>
            <a:chExt cx="475277" cy="584076"/>
          </a:xfrm>
        </p:grpSpPr>
        <p:pic>
          <p:nvPicPr>
            <p:cNvPr id="84" name="Graphic 83" descr="Single gear outline">
              <a:extLst>
                <a:ext uri="{FF2B5EF4-FFF2-40B4-BE49-F238E27FC236}">
                  <a16:creationId xmlns:a16="http://schemas.microsoft.com/office/drawing/2014/main" id="{4464A10F-226C-92A9-0F9B-6DDD5CFB534F}"/>
                </a:ext>
              </a:extLst>
            </p:cNvPr>
            <p:cNvPicPr>
              <a:picLocks/>
            </p:cNvPicPr>
            <p:nvPr/>
          </p:nvPicPr>
          <p:blipFill>
            <a:blip r:embed="rId71">
              <a:extLst>
                <a:ext uri="{96DAC541-7B7A-43D3-8B79-37D633B846F1}">
                  <asvg:svgBlip xmlns:asvg="http://schemas.microsoft.com/office/drawing/2016/SVG/main" r:embed="rId72"/>
                </a:ext>
              </a:extLst>
            </a:blip>
            <a:srcRect t="48279"/>
            <a:stretch/>
          </p:blipFill>
          <p:spPr>
            <a:xfrm>
              <a:off x="3195173" y="2641954"/>
              <a:ext cx="467145" cy="241611"/>
            </a:xfrm>
            <a:prstGeom prst="rect">
              <a:avLst/>
            </a:prstGeom>
          </p:spPr>
        </p:pic>
        <p:pic>
          <p:nvPicPr>
            <p:cNvPr id="85" name="Graphic 84" descr="Cloud outline">
              <a:extLst>
                <a:ext uri="{FF2B5EF4-FFF2-40B4-BE49-F238E27FC236}">
                  <a16:creationId xmlns:a16="http://schemas.microsoft.com/office/drawing/2014/main" id="{86A9B4C6-8238-A1EB-92B4-5ADFA8924861}"/>
                </a:ext>
              </a:extLst>
            </p:cNvPr>
            <p:cNvPicPr>
              <a:picLocks/>
            </p:cNvPicPr>
            <p:nvPr/>
          </p:nvPicPr>
          <p:blipFill>
            <a:blip r:embed="rId73">
              <a:extLst>
                <a:ext uri="{96DAC541-7B7A-43D3-8B79-37D633B846F1}">
                  <asvg:svgBlip xmlns:asvg="http://schemas.microsoft.com/office/drawing/2016/SVG/main" r:embed="rId74"/>
                </a:ext>
              </a:extLst>
            </a:blip>
            <a:srcRect/>
            <a:stretch/>
          </p:blipFill>
          <p:spPr>
            <a:xfrm>
              <a:off x="3203305" y="2299489"/>
              <a:ext cx="467145" cy="467145"/>
            </a:xfrm>
            <a:prstGeom prst="rect">
              <a:avLst/>
            </a:prstGeom>
          </p:spPr>
        </p:pic>
      </p:grpSp>
      <p:grpSp>
        <p:nvGrpSpPr>
          <p:cNvPr id="88" name="Group 87">
            <a:extLst>
              <a:ext uri="{FF2B5EF4-FFF2-40B4-BE49-F238E27FC236}">
                <a16:creationId xmlns:a16="http://schemas.microsoft.com/office/drawing/2014/main" id="{903DF41C-831E-8CDA-190F-C6261A58084D}"/>
              </a:ext>
            </a:extLst>
          </p:cNvPr>
          <p:cNvGrpSpPr/>
          <p:nvPr/>
        </p:nvGrpSpPr>
        <p:grpSpPr>
          <a:xfrm>
            <a:off x="8728434" y="1680947"/>
            <a:ext cx="416274" cy="511566"/>
            <a:chOff x="3195173" y="2299489"/>
            <a:chExt cx="475277" cy="584076"/>
          </a:xfrm>
        </p:grpSpPr>
        <p:pic>
          <p:nvPicPr>
            <p:cNvPr id="89" name="Graphic 88" descr="Single gear outline">
              <a:extLst>
                <a:ext uri="{FF2B5EF4-FFF2-40B4-BE49-F238E27FC236}">
                  <a16:creationId xmlns:a16="http://schemas.microsoft.com/office/drawing/2014/main" id="{A3D0951E-B735-67BC-C3A3-C48F06433736}"/>
                </a:ext>
              </a:extLst>
            </p:cNvPr>
            <p:cNvPicPr>
              <a:picLocks/>
            </p:cNvPicPr>
            <p:nvPr/>
          </p:nvPicPr>
          <p:blipFill>
            <a:blip r:embed="rId75">
              <a:extLst>
                <a:ext uri="{96DAC541-7B7A-43D3-8B79-37D633B846F1}">
                  <asvg:svgBlip xmlns:asvg="http://schemas.microsoft.com/office/drawing/2016/SVG/main" r:embed="rId76"/>
                </a:ext>
              </a:extLst>
            </a:blip>
            <a:srcRect t="48279"/>
            <a:stretch/>
          </p:blipFill>
          <p:spPr>
            <a:xfrm>
              <a:off x="3195173" y="2641954"/>
              <a:ext cx="467145" cy="241611"/>
            </a:xfrm>
            <a:prstGeom prst="rect">
              <a:avLst/>
            </a:prstGeom>
          </p:spPr>
        </p:pic>
        <p:pic>
          <p:nvPicPr>
            <p:cNvPr id="90" name="Graphic 89" descr="Cloud outline">
              <a:extLst>
                <a:ext uri="{FF2B5EF4-FFF2-40B4-BE49-F238E27FC236}">
                  <a16:creationId xmlns:a16="http://schemas.microsoft.com/office/drawing/2014/main" id="{E03F46A2-E064-3679-BD33-A69FAFE23A28}"/>
                </a:ext>
              </a:extLst>
            </p:cNvPr>
            <p:cNvPicPr>
              <a:picLocks/>
            </p:cNvPicPr>
            <p:nvPr/>
          </p:nvPicPr>
          <p:blipFill>
            <a:blip r:embed="rId77">
              <a:extLst>
                <a:ext uri="{96DAC541-7B7A-43D3-8B79-37D633B846F1}">
                  <asvg:svgBlip xmlns:asvg="http://schemas.microsoft.com/office/drawing/2016/SVG/main" r:embed="rId78"/>
                </a:ext>
              </a:extLst>
            </a:blip>
            <a:srcRect/>
            <a:stretch/>
          </p:blipFill>
          <p:spPr>
            <a:xfrm>
              <a:off x="3203305" y="2299489"/>
              <a:ext cx="467145" cy="467145"/>
            </a:xfrm>
            <a:prstGeom prst="rect">
              <a:avLst/>
            </a:prstGeom>
          </p:spPr>
        </p:pic>
      </p:grpSp>
      <p:pic>
        <p:nvPicPr>
          <p:cNvPr id="1026" name="Picture 2">
            <a:extLst>
              <a:ext uri="{FF2B5EF4-FFF2-40B4-BE49-F238E27FC236}">
                <a16:creationId xmlns:a16="http://schemas.microsoft.com/office/drawing/2014/main" id="{1B06C295-ABFD-679E-1BD8-CE1849A51AA8}"/>
              </a:ext>
            </a:extLst>
          </p:cNvPr>
          <p:cNvPicPr>
            <a:picLocks noChangeAspect="1" noChangeArrowheads="1"/>
          </p:cNvPicPr>
          <p:nvPr/>
        </p:nvPicPr>
        <p:blipFill rotWithShape="1">
          <a:blip r:embed="rId79">
            <a:extLst>
              <a:ext uri="{28A0092B-C50C-407E-A947-70E740481C1C}">
                <a14:useLocalDpi xmlns:a14="http://schemas.microsoft.com/office/drawing/2010/main" val="0"/>
              </a:ext>
            </a:extLst>
          </a:blip>
          <a:srcRect r="72897"/>
          <a:stretch/>
        </p:blipFill>
        <p:spPr bwMode="auto">
          <a:xfrm>
            <a:off x="8753935" y="3224953"/>
            <a:ext cx="363778" cy="27420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Azure Machine Learning - Remote - Visual Studio Marketplace">
            <a:extLst>
              <a:ext uri="{FF2B5EF4-FFF2-40B4-BE49-F238E27FC236}">
                <a16:creationId xmlns:a16="http://schemas.microsoft.com/office/drawing/2014/main" id="{26F24A9B-1DFE-068D-BF8C-8AFD8EF6EB8C}"/>
              </a:ext>
            </a:extLst>
          </p:cNvPr>
          <p:cNvPicPr>
            <a:picLocks noChangeAspect="1" noChangeArrowheads="1"/>
          </p:cNvPicPr>
          <p:nvPr/>
        </p:nvPicPr>
        <p:blipFill>
          <a:blip r:embed="rId80">
            <a:extLst>
              <a:ext uri="{28A0092B-C50C-407E-A947-70E740481C1C}">
                <a14:useLocalDpi xmlns:a14="http://schemas.microsoft.com/office/drawing/2010/main" val="0"/>
              </a:ext>
            </a:extLst>
          </a:blip>
          <a:srcRect/>
          <a:stretch>
            <a:fillRect/>
          </a:stretch>
        </p:blipFill>
        <p:spPr bwMode="auto">
          <a:xfrm>
            <a:off x="8785225" y="3948450"/>
            <a:ext cx="302692" cy="325697"/>
          </a:xfrm>
          <a:prstGeom prst="rect">
            <a:avLst/>
          </a:prstGeom>
          <a:noFill/>
          <a:extLst>
            <a:ext uri="{909E8E84-426E-40DD-AFC4-6F175D3DCCD1}">
              <a14:hiddenFill xmlns:a14="http://schemas.microsoft.com/office/drawing/2010/main">
                <a:solidFill>
                  <a:srgbClr val="FFFFFF"/>
                </a:solidFill>
              </a14:hiddenFill>
            </a:ext>
          </a:extLst>
        </p:spPr>
      </p:pic>
      <p:sp>
        <p:nvSpPr>
          <p:cNvPr id="91" name="object 75">
            <a:extLst>
              <a:ext uri="{FF2B5EF4-FFF2-40B4-BE49-F238E27FC236}">
                <a16:creationId xmlns:a16="http://schemas.microsoft.com/office/drawing/2014/main" id="{E8EFD085-F717-0DBA-92A4-FAD8BC7BAB77}"/>
              </a:ext>
            </a:extLst>
          </p:cNvPr>
          <p:cNvSpPr txBox="1"/>
          <p:nvPr/>
        </p:nvSpPr>
        <p:spPr>
          <a:xfrm>
            <a:off x="8380326" y="2174500"/>
            <a:ext cx="1112490" cy="133530"/>
          </a:xfrm>
          <a:prstGeom prst="rect">
            <a:avLst/>
          </a:prstGeom>
        </p:spPr>
        <p:txBody>
          <a:bodyPr vert="horz" wrap="square" lIns="0" tIns="10319" rIns="0" bIns="0" rtlCol="0">
            <a:spAutoFit/>
          </a:bodyPr>
          <a:lstStyle/>
          <a:p>
            <a:pPr marL="10320" algn="ctr">
              <a:spcBef>
                <a:spcPts val="81"/>
              </a:spcBef>
            </a:pPr>
            <a:r>
              <a:rPr sz="800">
                <a:solidFill>
                  <a:srgbClr val="667373"/>
                </a:solidFill>
                <a:cs typeface="ProximaNova-Semibold"/>
              </a:rPr>
              <a:t>External </a:t>
            </a:r>
            <a:r>
              <a:rPr sz="800" spc="-16">
                <a:solidFill>
                  <a:srgbClr val="667373"/>
                </a:solidFill>
                <a:cs typeface="ProximaNova-Semibold"/>
              </a:rPr>
              <a:t>APIs</a:t>
            </a:r>
            <a:endParaRPr sz="800">
              <a:cs typeface="ProximaNova-Semibold"/>
            </a:endParaRPr>
          </a:p>
        </p:txBody>
      </p:sp>
      <p:sp>
        <p:nvSpPr>
          <p:cNvPr id="92" name="object 76">
            <a:extLst>
              <a:ext uri="{FF2B5EF4-FFF2-40B4-BE49-F238E27FC236}">
                <a16:creationId xmlns:a16="http://schemas.microsoft.com/office/drawing/2014/main" id="{3E2BF5D4-1845-9F57-6CD4-1A6FC2CEB569}"/>
              </a:ext>
            </a:extLst>
          </p:cNvPr>
          <p:cNvSpPr txBox="1"/>
          <p:nvPr/>
        </p:nvSpPr>
        <p:spPr>
          <a:xfrm>
            <a:off x="8569578" y="2848622"/>
            <a:ext cx="733987" cy="133530"/>
          </a:xfrm>
          <a:prstGeom prst="rect">
            <a:avLst/>
          </a:prstGeom>
        </p:spPr>
        <p:txBody>
          <a:bodyPr vert="horz" wrap="square" lIns="0" tIns="10319" rIns="0" bIns="0" rtlCol="0">
            <a:spAutoFit/>
          </a:bodyPr>
          <a:lstStyle/>
          <a:p>
            <a:pPr marL="10320" algn="ctr">
              <a:spcBef>
                <a:spcPts val="81"/>
              </a:spcBef>
            </a:pPr>
            <a:r>
              <a:rPr sz="800" spc="-8">
                <a:solidFill>
                  <a:srgbClr val="667373"/>
                </a:solidFill>
                <a:cs typeface="ProximaNova-Semibold"/>
              </a:rPr>
              <a:t>Synapse</a:t>
            </a:r>
            <a:endParaRPr sz="800">
              <a:cs typeface="ProximaNova-Semibold"/>
            </a:endParaRPr>
          </a:p>
        </p:txBody>
      </p:sp>
      <p:sp>
        <p:nvSpPr>
          <p:cNvPr id="93" name="object 77">
            <a:extLst>
              <a:ext uri="{FF2B5EF4-FFF2-40B4-BE49-F238E27FC236}">
                <a16:creationId xmlns:a16="http://schemas.microsoft.com/office/drawing/2014/main" id="{4404EBC9-C6E2-9343-6D9D-A4157C6F7896}"/>
              </a:ext>
            </a:extLst>
          </p:cNvPr>
          <p:cNvSpPr txBox="1"/>
          <p:nvPr/>
        </p:nvSpPr>
        <p:spPr>
          <a:xfrm>
            <a:off x="8597070" y="3527298"/>
            <a:ext cx="679002" cy="133530"/>
          </a:xfrm>
          <a:prstGeom prst="rect">
            <a:avLst/>
          </a:prstGeom>
        </p:spPr>
        <p:txBody>
          <a:bodyPr vert="horz" wrap="square" lIns="0" tIns="10319" rIns="0" bIns="0" rtlCol="0">
            <a:spAutoFit/>
          </a:bodyPr>
          <a:lstStyle/>
          <a:p>
            <a:pPr marL="10320" algn="ctr">
              <a:spcBef>
                <a:spcPts val="81"/>
              </a:spcBef>
            </a:pPr>
            <a:r>
              <a:rPr sz="800" spc="-8">
                <a:solidFill>
                  <a:srgbClr val="667373"/>
                </a:solidFill>
                <a:cs typeface="ProximaNova-Semibold"/>
              </a:rPr>
              <a:t>Parquet</a:t>
            </a:r>
            <a:endParaRPr sz="800">
              <a:cs typeface="ProximaNova-Semibold"/>
            </a:endParaRPr>
          </a:p>
        </p:txBody>
      </p:sp>
      <p:sp>
        <p:nvSpPr>
          <p:cNvPr id="94" name="object 78">
            <a:extLst>
              <a:ext uri="{FF2B5EF4-FFF2-40B4-BE49-F238E27FC236}">
                <a16:creationId xmlns:a16="http://schemas.microsoft.com/office/drawing/2014/main" id="{5A8750CD-F457-F9F3-80BF-77AA8858D9C4}"/>
              </a:ext>
            </a:extLst>
          </p:cNvPr>
          <p:cNvSpPr txBox="1"/>
          <p:nvPr/>
        </p:nvSpPr>
        <p:spPr>
          <a:xfrm>
            <a:off x="8531216" y="4311877"/>
            <a:ext cx="810710" cy="133530"/>
          </a:xfrm>
          <a:prstGeom prst="rect">
            <a:avLst/>
          </a:prstGeom>
        </p:spPr>
        <p:txBody>
          <a:bodyPr vert="horz" wrap="square" lIns="0" tIns="10319" rIns="0" bIns="0" rtlCol="0">
            <a:spAutoFit/>
          </a:bodyPr>
          <a:lstStyle/>
          <a:p>
            <a:pPr marL="10320" algn="ctr">
              <a:spcBef>
                <a:spcPts val="81"/>
              </a:spcBef>
            </a:pPr>
            <a:r>
              <a:rPr sz="800">
                <a:solidFill>
                  <a:srgbClr val="667373"/>
                </a:solidFill>
                <a:cs typeface="ProximaNova-Semibold"/>
              </a:rPr>
              <a:t>Azure</a:t>
            </a:r>
            <a:r>
              <a:rPr sz="800" spc="-8">
                <a:solidFill>
                  <a:srgbClr val="667373"/>
                </a:solidFill>
                <a:cs typeface="ProximaNova-Semibold"/>
              </a:rPr>
              <a:t> </a:t>
            </a:r>
            <a:r>
              <a:rPr sz="800" spc="-20">
                <a:solidFill>
                  <a:srgbClr val="667373"/>
                </a:solidFill>
                <a:cs typeface="ProximaNova-Semibold"/>
              </a:rPr>
              <a:t>ML</a:t>
            </a:r>
            <a:endParaRPr sz="800">
              <a:cs typeface="ProximaNova-Semibold"/>
            </a:endParaRPr>
          </a:p>
        </p:txBody>
      </p:sp>
      <p:sp>
        <p:nvSpPr>
          <p:cNvPr id="1029" name="Chevron 1028">
            <a:extLst>
              <a:ext uri="{FF2B5EF4-FFF2-40B4-BE49-F238E27FC236}">
                <a16:creationId xmlns:a16="http://schemas.microsoft.com/office/drawing/2014/main" id="{3113002F-40F8-B9F7-ED01-B09B16FC6093}"/>
              </a:ext>
            </a:extLst>
          </p:cNvPr>
          <p:cNvSpPr/>
          <p:nvPr/>
        </p:nvSpPr>
        <p:spPr>
          <a:xfrm rot="5400000">
            <a:off x="8851891" y="2995358"/>
            <a:ext cx="169359" cy="203623"/>
          </a:xfrm>
          <a:prstGeom prst="chevron">
            <a:avLst>
              <a:gd name="adj" fmla="val 55103"/>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Proxima Nova Lt" panose="02000506030000020004" pitchFamily="50" charset="0"/>
            </a:endParaRPr>
          </a:p>
        </p:txBody>
      </p:sp>
      <p:sp>
        <p:nvSpPr>
          <p:cNvPr id="1031" name="Chevron 1030">
            <a:extLst>
              <a:ext uri="{FF2B5EF4-FFF2-40B4-BE49-F238E27FC236}">
                <a16:creationId xmlns:a16="http://schemas.microsoft.com/office/drawing/2014/main" id="{3267D8AB-8512-DFE8-96C5-77C470E60AB4}"/>
              </a:ext>
            </a:extLst>
          </p:cNvPr>
          <p:cNvSpPr/>
          <p:nvPr/>
        </p:nvSpPr>
        <p:spPr>
          <a:xfrm rot="5400000">
            <a:off x="8847997" y="2299494"/>
            <a:ext cx="169359" cy="203623"/>
          </a:xfrm>
          <a:prstGeom prst="chevron">
            <a:avLst>
              <a:gd name="adj" fmla="val 55103"/>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Proxima Nova Lt" panose="02000506030000020004" pitchFamily="50" charset="0"/>
            </a:endParaRPr>
          </a:p>
        </p:txBody>
      </p:sp>
      <p:sp>
        <p:nvSpPr>
          <p:cNvPr id="1034" name="Chevron 1033">
            <a:extLst>
              <a:ext uri="{FF2B5EF4-FFF2-40B4-BE49-F238E27FC236}">
                <a16:creationId xmlns:a16="http://schemas.microsoft.com/office/drawing/2014/main" id="{B566809E-35C7-A344-3683-285AB90AC1C0}"/>
              </a:ext>
            </a:extLst>
          </p:cNvPr>
          <p:cNvSpPr/>
          <p:nvPr/>
        </p:nvSpPr>
        <p:spPr>
          <a:xfrm rot="5400000">
            <a:off x="8848379" y="3698093"/>
            <a:ext cx="169359" cy="203623"/>
          </a:xfrm>
          <a:prstGeom prst="chevron">
            <a:avLst>
              <a:gd name="adj" fmla="val 55103"/>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Proxima Nova Lt" panose="02000506030000020004" pitchFamily="50" charset="0"/>
            </a:endParaRPr>
          </a:p>
        </p:txBody>
      </p:sp>
      <p:pic>
        <p:nvPicPr>
          <p:cNvPr id="1036" name="object 81">
            <a:extLst>
              <a:ext uri="{FF2B5EF4-FFF2-40B4-BE49-F238E27FC236}">
                <a16:creationId xmlns:a16="http://schemas.microsoft.com/office/drawing/2014/main" id="{01302D8B-9F72-0260-32A7-80E5DE459927}"/>
              </a:ext>
            </a:extLst>
          </p:cNvPr>
          <p:cNvPicPr/>
          <p:nvPr/>
        </p:nvPicPr>
        <p:blipFill>
          <a:blip r:embed="rId81" cstate="print"/>
          <a:stretch>
            <a:fillRect/>
          </a:stretch>
        </p:blipFill>
        <p:spPr>
          <a:xfrm>
            <a:off x="8823593" y="4728495"/>
            <a:ext cx="212241" cy="212237"/>
          </a:xfrm>
          <a:prstGeom prst="rect">
            <a:avLst/>
          </a:prstGeom>
        </p:spPr>
      </p:pic>
      <p:sp>
        <p:nvSpPr>
          <p:cNvPr id="1037" name="object 71">
            <a:extLst>
              <a:ext uri="{FF2B5EF4-FFF2-40B4-BE49-F238E27FC236}">
                <a16:creationId xmlns:a16="http://schemas.microsoft.com/office/drawing/2014/main" id="{EC74F4D7-BED6-A52F-FDDF-2F73E8985218}"/>
              </a:ext>
            </a:extLst>
          </p:cNvPr>
          <p:cNvSpPr/>
          <p:nvPr/>
        </p:nvSpPr>
        <p:spPr>
          <a:xfrm>
            <a:off x="8810599" y="2561225"/>
            <a:ext cx="243523" cy="279122"/>
          </a:xfrm>
          <a:custGeom>
            <a:avLst/>
            <a:gdLst/>
            <a:ahLst/>
            <a:cxnLst/>
            <a:rect l="l" t="t" r="r" b="b"/>
            <a:pathLst>
              <a:path w="299720" h="343535">
                <a:moveTo>
                  <a:pt x="299567" y="86080"/>
                </a:moveTo>
                <a:lnTo>
                  <a:pt x="271945" y="70218"/>
                </a:lnTo>
                <a:lnTo>
                  <a:pt x="271945" y="102781"/>
                </a:lnTo>
                <a:lnTo>
                  <a:pt x="271945" y="239864"/>
                </a:lnTo>
                <a:lnTo>
                  <a:pt x="149783" y="310464"/>
                </a:lnTo>
                <a:lnTo>
                  <a:pt x="103746" y="284162"/>
                </a:lnTo>
                <a:lnTo>
                  <a:pt x="187960" y="235419"/>
                </a:lnTo>
                <a:lnTo>
                  <a:pt x="193751" y="239649"/>
                </a:lnTo>
                <a:lnTo>
                  <a:pt x="200990" y="242201"/>
                </a:lnTo>
                <a:lnTo>
                  <a:pt x="208788" y="242201"/>
                </a:lnTo>
                <a:lnTo>
                  <a:pt x="222516" y="239433"/>
                </a:lnTo>
                <a:lnTo>
                  <a:pt x="233743" y="231863"/>
                </a:lnTo>
                <a:lnTo>
                  <a:pt x="241300" y="220649"/>
                </a:lnTo>
                <a:lnTo>
                  <a:pt x="244081" y="206908"/>
                </a:lnTo>
                <a:lnTo>
                  <a:pt x="241300" y="193230"/>
                </a:lnTo>
                <a:lnTo>
                  <a:pt x="233743" y="182041"/>
                </a:lnTo>
                <a:lnTo>
                  <a:pt x="222516" y="174498"/>
                </a:lnTo>
                <a:lnTo>
                  <a:pt x="208788" y="171716"/>
                </a:lnTo>
                <a:lnTo>
                  <a:pt x="204000" y="171945"/>
                </a:lnTo>
                <a:lnTo>
                  <a:pt x="201777" y="172389"/>
                </a:lnTo>
                <a:lnTo>
                  <a:pt x="187096" y="156832"/>
                </a:lnTo>
                <a:lnTo>
                  <a:pt x="169837" y="144437"/>
                </a:lnTo>
                <a:lnTo>
                  <a:pt x="150533" y="135559"/>
                </a:lnTo>
                <a:lnTo>
                  <a:pt x="129717" y="130517"/>
                </a:lnTo>
                <a:lnTo>
                  <a:pt x="224891" y="75514"/>
                </a:lnTo>
                <a:lnTo>
                  <a:pt x="271945" y="102781"/>
                </a:lnTo>
                <a:lnTo>
                  <a:pt x="271945" y="70218"/>
                </a:lnTo>
                <a:lnTo>
                  <a:pt x="252945" y="59296"/>
                </a:lnTo>
                <a:lnTo>
                  <a:pt x="253225" y="59131"/>
                </a:lnTo>
                <a:lnTo>
                  <a:pt x="224485" y="42646"/>
                </a:lnTo>
                <a:lnTo>
                  <a:pt x="224231" y="42799"/>
                </a:lnTo>
                <a:lnTo>
                  <a:pt x="205397" y="31965"/>
                </a:lnTo>
                <a:lnTo>
                  <a:pt x="196303" y="26746"/>
                </a:lnTo>
                <a:lnTo>
                  <a:pt x="196303" y="58940"/>
                </a:lnTo>
                <a:lnTo>
                  <a:pt x="111569" y="107911"/>
                </a:lnTo>
                <a:lnTo>
                  <a:pt x="105778" y="103670"/>
                </a:lnTo>
                <a:lnTo>
                  <a:pt x="98539" y="101117"/>
                </a:lnTo>
                <a:lnTo>
                  <a:pt x="90741" y="101117"/>
                </a:lnTo>
                <a:lnTo>
                  <a:pt x="77012" y="103898"/>
                </a:lnTo>
                <a:lnTo>
                  <a:pt x="65786" y="111455"/>
                </a:lnTo>
                <a:lnTo>
                  <a:pt x="58216" y="122682"/>
                </a:lnTo>
                <a:lnTo>
                  <a:pt x="55448" y="136410"/>
                </a:lnTo>
                <a:lnTo>
                  <a:pt x="58216" y="150152"/>
                </a:lnTo>
                <a:lnTo>
                  <a:pt x="65786" y="161378"/>
                </a:lnTo>
                <a:lnTo>
                  <a:pt x="77012" y="168948"/>
                </a:lnTo>
                <a:lnTo>
                  <a:pt x="90741" y="171716"/>
                </a:lnTo>
                <a:lnTo>
                  <a:pt x="98933" y="170751"/>
                </a:lnTo>
                <a:lnTo>
                  <a:pt x="106464" y="168021"/>
                </a:lnTo>
                <a:lnTo>
                  <a:pt x="113093" y="163728"/>
                </a:lnTo>
                <a:lnTo>
                  <a:pt x="118592" y="158127"/>
                </a:lnTo>
                <a:lnTo>
                  <a:pt x="135813" y="160959"/>
                </a:lnTo>
                <a:lnTo>
                  <a:pt x="151866" y="167259"/>
                </a:lnTo>
                <a:lnTo>
                  <a:pt x="166230" y="176695"/>
                </a:lnTo>
                <a:lnTo>
                  <a:pt x="178384" y="188976"/>
                </a:lnTo>
                <a:lnTo>
                  <a:pt x="175272" y="194208"/>
                </a:lnTo>
                <a:lnTo>
                  <a:pt x="173482" y="200329"/>
                </a:lnTo>
                <a:lnTo>
                  <a:pt x="173710" y="210693"/>
                </a:lnTo>
                <a:lnTo>
                  <a:pt x="75031" y="267754"/>
                </a:lnTo>
                <a:lnTo>
                  <a:pt x="27622" y="240652"/>
                </a:lnTo>
                <a:lnTo>
                  <a:pt x="27622" y="102565"/>
                </a:lnTo>
                <a:lnTo>
                  <a:pt x="149783" y="31965"/>
                </a:lnTo>
                <a:lnTo>
                  <a:pt x="196303" y="58940"/>
                </a:lnTo>
                <a:lnTo>
                  <a:pt x="196303" y="26746"/>
                </a:lnTo>
                <a:lnTo>
                  <a:pt x="149783" y="0"/>
                </a:lnTo>
                <a:lnTo>
                  <a:pt x="0" y="85636"/>
                </a:lnTo>
                <a:lnTo>
                  <a:pt x="0" y="256794"/>
                </a:lnTo>
                <a:lnTo>
                  <a:pt x="46977" y="283972"/>
                </a:lnTo>
                <a:lnTo>
                  <a:pt x="48615" y="284924"/>
                </a:lnTo>
                <a:lnTo>
                  <a:pt x="149783" y="343433"/>
                </a:lnTo>
                <a:lnTo>
                  <a:pt x="207441" y="310464"/>
                </a:lnTo>
                <a:lnTo>
                  <a:pt x="299567" y="257797"/>
                </a:lnTo>
                <a:lnTo>
                  <a:pt x="299567" y="86080"/>
                </a:lnTo>
                <a:close/>
              </a:path>
            </a:pathLst>
          </a:custGeom>
          <a:solidFill>
            <a:srgbClr val="667373"/>
          </a:solidFill>
        </p:spPr>
        <p:txBody>
          <a:bodyPr wrap="square" lIns="0" tIns="0" rIns="0" bIns="0" rtlCol="0"/>
          <a:lstStyle/>
          <a:p>
            <a:endParaRPr sz="1463"/>
          </a:p>
        </p:txBody>
      </p:sp>
      <p:pic>
        <p:nvPicPr>
          <p:cNvPr id="1039" name="Picture 1038" descr="A blue cylinder with white text&#10;&#10;AI-generated content may be incorrect.">
            <a:extLst>
              <a:ext uri="{FF2B5EF4-FFF2-40B4-BE49-F238E27FC236}">
                <a16:creationId xmlns:a16="http://schemas.microsoft.com/office/drawing/2014/main" id="{33B4416A-2E45-45D1-C7E1-D81638B51662}"/>
              </a:ext>
            </a:extLst>
          </p:cNvPr>
          <p:cNvPicPr>
            <a:picLocks noChangeAspect="1"/>
          </p:cNvPicPr>
          <p:nvPr/>
        </p:nvPicPr>
        <p:blipFill>
          <a:blip r:embed="rId82">
            <a:extLst>
              <a:ext uri="{28A0092B-C50C-407E-A947-70E740481C1C}">
                <a14:useLocalDpi xmlns:a14="http://schemas.microsoft.com/office/drawing/2010/main" val="0"/>
              </a:ext>
            </a:extLst>
          </a:blip>
          <a:stretch>
            <a:fillRect/>
          </a:stretch>
        </p:blipFill>
        <p:spPr>
          <a:xfrm>
            <a:off x="10405115" y="3270749"/>
            <a:ext cx="329900" cy="329900"/>
          </a:xfrm>
          <a:prstGeom prst="rect">
            <a:avLst/>
          </a:prstGeom>
        </p:spPr>
      </p:pic>
      <p:grpSp>
        <p:nvGrpSpPr>
          <p:cNvPr id="1040" name="Group 1039">
            <a:extLst>
              <a:ext uri="{FF2B5EF4-FFF2-40B4-BE49-F238E27FC236}">
                <a16:creationId xmlns:a16="http://schemas.microsoft.com/office/drawing/2014/main" id="{F52A506A-1233-A118-0AF4-9EA4D57EDADC}"/>
              </a:ext>
            </a:extLst>
          </p:cNvPr>
          <p:cNvGrpSpPr/>
          <p:nvPr/>
        </p:nvGrpSpPr>
        <p:grpSpPr>
          <a:xfrm>
            <a:off x="10361928" y="2355710"/>
            <a:ext cx="416274" cy="511566"/>
            <a:chOff x="3195173" y="2299489"/>
            <a:chExt cx="475277" cy="584076"/>
          </a:xfrm>
        </p:grpSpPr>
        <p:pic>
          <p:nvPicPr>
            <p:cNvPr id="1041" name="Graphic 1040" descr="Single gear outline">
              <a:extLst>
                <a:ext uri="{FF2B5EF4-FFF2-40B4-BE49-F238E27FC236}">
                  <a16:creationId xmlns:a16="http://schemas.microsoft.com/office/drawing/2014/main" id="{F61F3074-6B6D-7BCA-75EC-C2500C05E5F9}"/>
                </a:ext>
              </a:extLst>
            </p:cNvPr>
            <p:cNvPicPr>
              <a:picLocks/>
            </p:cNvPicPr>
            <p:nvPr/>
          </p:nvPicPr>
          <p:blipFill>
            <a:blip r:embed="rId75">
              <a:extLst>
                <a:ext uri="{96DAC541-7B7A-43D3-8B79-37D633B846F1}">
                  <asvg:svgBlip xmlns:asvg="http://schemas.microsoft.com/office/drawing/2016/SVG/main" r:embed="rId76"/>
                </a:ext>
              </a:extLst>
            </a:blip>
            <a:srcRect t="48279"/>
            <a:stretch/>
          </p:blipFill>
          <p:spPr>
            <a:xfrm>
              <a:off x="3195173" y="2641954"/>
              <a:ext cx="467145" cy="241611"/>
            </a:xfrm>
            <a:prstGeom prst="rect">
              <a:avLst/>
            </a:prstGeom>
          </p:spPr>
        </p:pic>
        <p:pic>
          <p:nvPicPr>
            <p:cNvPr id="1042" name="Graphic 1041" descr="Cloud outline">
              <a:extLst>
                <a:ext uri="{FF2B5EF4-FFF2-40B4-BE49-F238E27FC236}">
                  <a16:creationId xmlns:a16="http://schemas.microsoft.com/office/drawing/2014/main" id="{4327913D-367D-112F-DE1F-16191D5925A5}"/>
                </a:ext>
              </a:extLst>
            </p:cNvPr>
            <p:cNvPicPr>
              <a:picLocks/>
            </p:cNvPicPr>
            <p:nvPr/>
          </p:nvPicPr>
          <p:blipFill>
            <a:blip r:embed="rId77">
              <a:extLst>
                <a:ext uri="{96DAC541-7B7A-43D3-8B79-37D633B846F1}">
                  <asvg:svgBlip xmlns:asvg="http://schemas.microsoft.com/office/drawing/2016/SVG/main" r:embed="rId78"/>
                </a:ext>
              </a:extLst>
            </a:blip>
            <a:srcRect/>
            <a:stretch/>
          </p:blipFill>
          <p:spPr>
            <a:xfrm>
              <a:off x="3203305" y="2299489"/>
              <a:ext cx="467145" cy="467145"/>
            </a:xfrm>
            <a:prstGeom prst="rect">
              <a:avLst/>
            </a:prstGeom>
          </p:spPr>
        </p:pic>
      </p:grpSp>
      <p:pic>
        <p:nvPicPr>
          <p:cNvPr id="1043" name="Picture 8" descr="Js, react js, logo, react, react native icon - Free download">
            <a:extLst>
              <a:ext uri="{FF2B5EF4-FFF2-40B4-BE49-F238E27FC236}">
                <a16:creationId xmlns:a16="http://schemas.microsoft.com/office/drawing/2014/main" id="{247AE66D-F37A-2BF3-BC3A-EBF5EA16869B}"/>
              </a:ext>
            </a:extLst>
          </p:cNvPr>
          <p:cNvPicPr>
            <a:picLocks noChangeAspect="1" noChangeArrowheads="1"/>
          </p:cNvPicPr>
          <p:nvPr/>
        </p:nvPicPr>
        <p:blipFill>
          <a:blip r:embed="rId83">
            <a:extLst>
              <a:ext uri="{28A0092B-C50C-407E-A947-70E740481C1C}">
                <a14:useLocalDpi xmlns:a14="http://schemas.microsoft.com/office/drawing/2010/main" val="0"/>
              </a:ext>
            </a:extLst>
          </a:blip>
          <a:srcRect/>
          <a:stretch>
            <a:fillRect/>
          </a:stretch>
        </p:blipFill>
        <p:spPr bwMode="auto">
          <a:xfrm>
            <a:off x="10388176" y="1747892"/>
            <a:ext cx="363779" cy="363779"/>
          </a:xfrm>
          <a:prstGeom prst="rect">
            <a:avLst/>
          </a:prstGeom>
          <a:noFill/>
          <a:extLst>
            <a:ext uri="{909E8E84-426E-40DD-AFC4-6F175D3DCCD1}">
              <a14:hiddenFill xmlns:a14="http://schemas.microsoft.com/office/drawing/2010/main">
                <a:solidFill>
                  <a:srgbClr val="FFFFFF"/>
                </a:solidFill>
              </a14:hiddenFill>
            </a:ext>
          </a:extLst>
        </p:spPr>
      </p:pic>
      <p:pic>
        <p:nvPicPr>
          <p:cNvPr id="1045" name="Picture 12" descr="Azure Active Directory Logo PNG Transparent &amp; SVG Vector - Freebie Supply">
            <a:extLst>
              <a:ext uri="{FF2B5EF4-FFF2-40B4-BE49-F238E27FC236}">
                <a16:creationId xmlns:a16="http://schemas.microsoft.com/office/drawing/2014/main" id="{A1D82AB0-71D4-4B9B-D2CA-B2A06F6876BB}"/>
              </a:ext>
            </a:extLst>
          </p:cNvPr>
          <p:cNvPicPr>
            <a:picLocks noChangeAspect="1" noChangeArrowheads="1"/>
          </p:cNvPicPr>
          <p:nvPr/>
        </p:nvPicPr>
        <p:blipFill>
          <a:blip r:embed="rId84">
            <a:extLst>
              <a:ext uri="{28A0092B-C50C-407E-A947-70E740481C1C}">
                <a14:useLocalDpi xmlns:a14="http://schemas.microsoft.com/office/drawing/2010/main" val="0"/>
              </a:ext>
            </a:extLst>
          </a:blip>
          <a:srcRect/>
          <a:stretch>
            <a:fillRect/>
          </a:stretch>
        </p:blipFill>
        <p:spPr bwMode="auto">
          <a:xfrm>
            <a:off x="10371971" y="3973484"/>
            <a:ext cx="396188" cy="399144"/>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14" descr="Pusher vs. SignalR: feature comparison, use cases, pros and cons">
            <a:extLst>
              <a:ext uri="{FF2B5EF4-FFF2-40B4-BE49-F238E27FC236}">
                <a16:creationId xmlns:a16="http://schemas.microsoft.com/office/drawing/2014/main" id="{8DEB2EA7-443B-CF79-8369-691649F46470}"/>
              </a:ext>
            </a:extLst>
          </p:cNvPr>
          <p:cNvPicPr>
            <a:picLocks noChangeAspect="1" noChangeArrowheads="1"/>
          </p:cNvPicPr>
          <p:nvPr/>
        </p:nvPicPr>
        <p:blipFill>
          <a:blip r:embed="rId85">
            <a:extLst>
              <a:ext uri="{28A0092B-C50C-407E-A947-70E740481C1C}">
                <a14:useLocalDpi xmlns:a14="http://schemas.microsoft.com/office/drawing/2010/main" val="0"/>
              </a:ext>
            </a:extLst>
          </a:blip>
          <a:srcRect/>
          <a:stretch>
            <a:fillRect/>
          </a:stretch>
        </p:blipFill>
        <p:spPr bwMode="auto">
          <a:xfrm>
            <a:off x="10421805" y="4767137"/>
            <a:ext cx="296521" cy="296521"/>
          </a:xfrm>
          <a:prstGeom prst="rect">
            <a:avLst/>
          </a:prstGeom>
          <a:noFill/>
          <a:extLst>
            <a:ext uri="{909E8E84-426E-40DD-AFC4-6F175D3DCCD1}">
              <a14:hiddenFill xmlns:a14="http://schemas.microsoft.com/office/drawing/2010/main">
                <a:solidFill>
                  <a:srgbClr val="FFFFFF"/>
                </a:solidFill>
              </a14:hiddenFill>
            </a:ext>
          </a:extLst>
        </p:spPr>
      </p:pic>
      <p:sp>
        <p:nvSpPr>
          <p:cNvPr id="1047" name="Chevron 1046">
            <a:extLst>
              <a:ext uri="{FF2B5EF4-FFF2-40B4-BE49-F238E27FC236}">
                <a16:creationId xmlns:a16="http://schemas.microsoft.com/office/drawing/2014/main" id="{7BEFDFCD-449C-74A5-B091-1D15116D2E08}"/>
              </a:ext>
            </a:extLst>
          </p:cNvPr>
          <p:cNvSpPr/>
          <p:nvPr/>
        </p:nvSpPr>
        <p:spPr>
          <a:xfrm rot="5400000">
            <a:off x="8845033" y="4460879"/>
            <a:ext cx="169359" cy="203623"/>
          </a:xfrm>
          <a:prstGeom prst="chevron">
            <a:avLst>
              <a:gd name="adj" fmla="val 55103"/>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Proxima Nova Lt" panose="02000506030000020004" pitchFamily="50" charset="0"/>
            </a:endParaRPr>
          </a:p>
        </p:txBody>
      </p:sp>
      <p:sp>
        <p:nvSpPr>
          <p:cNvPr id="1048" name="object 75">
            <a:extLst>
              <a:ext uri="{FF2B5EF4-FFF2-40B4-BE49-F238E27FC236}">
                <a16:creationId xmlns:a16="http://schemas.microsoft.com/office/drawing/2014/main" id="{11D74C11-3D13-9895-F3E1-E5118AA26DD6}"/>
              </a:ext>
            </a:extLst>
          </p:cNvPr>
          <p:cNvSpPr txBox="1"/>
          <p:nvPr/>
        </p:nvSpPr>
        <p:spPr>
          <a:xfrm>
            <a:off x="9917930" y="2088289"/>
            <a:ext cx="1304270" cy="133530"/>
          </a:xfrm>
          <a:prstGeom prst="rect">
            <a:avLst/>
          </a:prstGeom>
        </p:spPr>
        <p:txBody>
          <a:bodyPr vert="horz" wrap="square" lIns="0" tIns="10319" rIns="0" bIns="0" rtlCol="0">
            <a:spAutoFit/>
          </a:bodyPr>
          <a:lstStyle/>
          <a:p>
            <a:pPr marL="12701" algn="ctr">
              <a:spcBef>
                <a:spcPts val="100"/>
              </a:spcBef>
            </a:pPr>
            <a:r>
              <a:rPr lang="en-AU" sz="800">
                <a:solidFill>
                  <a:srgbClr val="667373"/>
                </a:solidFill>
                <a:cs typeface="ProximaNova-Semibold"/>
              </a:rPr>
              <a:t>React</a:t>
            </a:r>
            <a:r>
              <a:rPr lang="en-AU" sz="800" spc="-10">
                <a:solidFill>
                  <a:srgbClr val="667373"/>
                </a:solidFill>
                <a:cs typeface="ProximaNova-Semibold"/>
              </a:rPr>
              <a:t> </a:t>
            </a:r>
            <a:r>
              <a:rPr lang="en-AU" sz="800">
                <a:solidFill>
                  <a:srgbClr val="667373"/>
                </a:solidFill>
                <a:cs typeface="ProximaNova-Semibold"/>
              </a:rPr>
              <a:t>for</a:t>
            </a:r>
            <a:r>
              <a:rPr lang="en-AU" sz="800" spc="-10">
                <a:solidFill>
                  <a:srgbClr val="667373"/>
                </a:solidFill>
                <a:cs typeface="ProximaNova-Semibold"/>
              </a:rPr>
              <a:t> </a:t>
            </a:r>
            <a:r>
              <a:rPr lang="en-AU" sz="800">
                <a:solidFill>
                  <a:srgbClr val="667373"/>
                </a:solidFill>
                <a:cs typeface="ProximaNova-Semibold"/>
              </a:rPr>
              <a:t>Front-end</a:t>
            </a:r>
            <a:r>
              <a:rPr lang="en-AU" sz="800" spc="-5">
                <a:solidFill>
                  <a:srgbClr val="667373"/>
                </a:solidFill>
                <a:cs typeface="ProximaNova-Semibold"/>
              </a:rPr>
              <a:t> </a:t>
            </a:r>
            <a:r>
              <a:rPr lang="en-AU" sz="800" spc="-10">
                <a:solidFill>
                  <a:srgbClr val="667373"/>
                </a:solidFill>
                <a:cs typeface="ProximaNova-Semibold"/>
              </a:rPr>
              <a:t>Interface</a:t>
            </a:r>
            <a:endParaRPr lang="en-AU" sz="800">
              <a:cs typeface="ProximaNova-Semibold"/>
            </a:endParaRPr>
          </a:p>
        </p:txBody>
      </p:sp>
      <p:sp>
        <p:nvSpPr>
          <p:cNvPr id="1049" name="object 76">
            <a:extLst>
              <a:ext uri="{FF2B5EF4-FFF2-40B4-BE49-F238E27FC236}">
                <a16:creationId xmlns:a16="http://schemas.microsoft.com/office/drawing/2014/main" id="{4D7429F5-146E-130A-FF9F-BBAB43F6C65C}"/>
              </a:ext>
            </a:extLst>
          </p:cNvPr>
          <p:cNvSpPr txBox="1"/>
          <p:nvPr/>
        </p:nvSpPr>
        <p:spPr>
          <a:xfrm>
            <a:off x="10108567" y="2851311"/>
            <a:ext cx="922997" cy="133530"/>
          </a:xfrm>
          <a:prstGeom prst="rect">
            <a:avLst/>
          </a:prstGeom>
        </p:spPr>
        <p:txBody>
          <a:bodyPr vert="horz" wrap="square" lIns="0" tIns="10319" rIns="0" bIns="0" rtlCol="0">
            <a:spAutoFit/>
          </a:bodyPr>
          <a:lstStyle/>
          <a:p>
            <a:pPr marL="12701" algn="ctr">
              <a:spcBef>
                <a:spcPts val="100"/>
              </a:spcBef>
            </a:pPr>
            <a:r>
              <a:rPr lang="en-AU" sz="800" spc="-10">
                <a:solidFill>
                  <a:srgbClr val="667373"/>
                </a:solidFill>
                <a:cs typeface="ProximaNova-Semibold"/>
              </a:rPr>
              <a:t>ASP.NET</a:t>
            </a:r>
            <a:r>
              <a:rPr lang="en-AU" sz="800" spc="-30">
                <a:solidFill>
                  <a:srgbClr val="667373"/>
                </a:solidFill>
                <a:cs typeface="ProximaNova-Semibold"/>
              </a:rPr>
              <a:t> </a:t>
            </a:r>
            <a:r>
              <a:rPr lang="en-AU" sz="800">
                <a:solidFill>
                  <a:srgbClr val="667373"/>
                </a:solidFill>
                <a:cs typeface="ProximaNova-Semibold"/>
              </a:rPr>
              <a:t>Web</a:t>
            </a:r>
            <a:r>
              <a:rPr lang="en-AU" sz="800" spc="-15">
                <a:solidFill>
                  <a:srgbClr val="667373"/>
                </a:solidFill>
                <a:cs typeface="ProximaNova-Semibold"/>
              </a:rPr>
              <a:t> </a:t>
            </a:r>
            <a:r>
              <a:rPr lang="en-AU" sz="800" spc="-20">
                <a:solidFill>
                  <a:srgbClr val="667373"/>
                </a:solidFill>
                <a:cs typeface="ProximaNova-Semibold"/>
              </a:rPr>
              <a:t>APIs</a:t>
            </a:r>
            <a:endParaRPr lang="en-AU" sz="800">
              <a:cs typeface="ProximaNova-Semibold"/>
            </a:endParaRPr>
          </a:p>
        </p:txBody>
      </p:sp>
      <p:sp>
        <p:nvSpPr>
          <p:cNvPr id="1050" name="object 77">
            <a:extLst>
              <a:ext uri="{FF2B5EF4-FFF2-40B4-BE49-F238E27FC236}">
                <a16:creationId xmlns:a16="http://schemas.microsoft.com/office/drawing/2014/main" id="{82158F93-7A65-1DCE-4668-A5AC0588CC16}"/>
              </a:ext>
            </a:extLst>
          </p:cNvPr>
          <p:cNvSpPr txBox="1"/>
          <p:nvPr/>
        </p:nvSpPr>
        <p:spPr>
          <a:xfrm>
            <a:off x="9917931" y="3602467"/>
            <a:ext cx="1304269" cy="133530"/>
          </a:xfrm>
          <a:prstGeom prst="rect">
            <a:avLst/>
          </a:prstGeom>
        </p:spPr>
        <p:txBody>
          <a:bodyPr vert="horz" wrap="square" lIns="0" tIns="10319" rIns="0" bIns="0" rtlCol="0">
            <a:spAutoFit/>
          </a:bodyPr>
          <a:lstStyle/>
          <a:p>
            <a:pPr marL="12701" algn="ctr">
              <a:spcBef>
                <a:spcPts val="100"/>
              </a:spcBef>
            </a:pPr>
            <a:r>
              <a:rPr lang="en-AU" sz="800">
                <a:solidFill>
                  <a:srgbClr val="667373"/>
                </a:solidFill>
                <a:cs typeface="ProximaNova-Semibold"/>
              </a:rPr>
              <a:t>On Premise SQL Server </a:t>
            </a:r>
            <a:r>
              <a:rPr lang="en-AU" sz="800" spc="-25">
                <a:solidFill>
                  <a:srgbClr val="667373"/>
                </a:solidFill>
                <a:cs typeface="ProximaNova-Semibold"/>
              </a:rPr>
              <a:t>DB</a:t>
            </a:r>
            <a:endParaRPr lang="en-AU" sz="800">
              <a:cs typeface="ProximaNova-Semibold"/>
            </a:endParaRPr>
          </a:p>
        </p:txBody>
      </p:sp>
      <p:sp>
        <p:nvSpPr>
          <p:cNvPr id="1051" name="object 78">
            <a:extLst>
              <a:ext uri="{FF2B5EF4-FFF2-40B4-BE49-F238E27FC236}">
                <a16:creationId xmlns:a16="http://schemas.microsoft.com/office/drawing/2014/main" id="{54A874AA-6D5C-3132-A0A8-0B7D9F2F28E8}"/>
              </a:ext>
            </a:extLst>
          </p:cNvPr>
          <p:cNvSpPr txBox="1"/>
          <p:nvPr/>
        </p:nvSpPr>
        <p:spPr>
          <a:xfrm>
            <a:off x="9557260" y="4387046"/>
            <a:ext cx="2025611" cy="133530"/>
          </a:xfrm>
          <a:prstGeom prst="rect">
            <a:avLst/>
          </a:prstGeom>
        </p:spPr>
        <p:txBody>
          <a:bodyPr vert="horz" wrap="square" lIns="0" tIns="10319" rIns="0" bIns="0" rtlCol="0">
            <a:spAutoFit/>
          </a:bodyPr>
          <a:lstStyle/>
          <a:p>
            <a:pPr marL="12701" algn="ctr">
              <a:spcBef>
                <a:spcPts val="100"/>
              </a:spcBef>
            </a:pPr>
            <a:r>
              <a:rPr lang="en-AU" sz="800">
                <a:solidFill>
                  <a:srgbClr val="667373"/>
                </a:solidFill>
                <a:cs typeface="ProximaNova-Semibold"/>
              </a:rPr>
              <a:t>Azure Active Directory for </a:t>
            </a:r>
            <a:r>
              <a:rPr lang="en-AU" sz="800" spc="-10">
                <a:solidFill>
                  <a:srgbClr val="667373"/>
                </a:solidFill>
                <a:cs typeface="ProximaNova-Semibold"/>
              </a:rPr>
              <a:t>authentication</a:t>
            </a:r>
            <a:endParaRPr lang="en-AU" sz="800">
              <a:cs typeface="ProximaNova-Semibold"/>
            </a:endParaRPr>
          </a:p>
        </p:txBody>
      </p:sp>
      <p:sp>
        <p:nvSpPr>
          <p:cNvPr id="1052" name="Chevron 1051">
            <a:extLst>
              <a:ext uri="{FF2B5EF4-FFF2-40B4-BE49-F238E27FC236}">
                <a16:creationId xmlns:a16="http://schemas.microsoft.com/office/drawing/2014/main" id="{07D5B84E-B9B2-3952-683C-5511F60F9D28}"/>
              </a:ext>
            </a:extLst>
          </p:cNvPr>
          <p:cNvSpPr/>
          <p:nvPr/>
        </p:nvSpPr>
        <p:spPr>
          <a:xfrm rot="5400000">
            <a:off x="10485386" y="2998047"/>
            <a:ext cx="169359" cy="203623"/>
          </a:xfrm>
          <a:prstGeom prst="chevron">
            <a:avLst>
              <a:gd name="adj" fmla="val 55103"/>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Proxima Nova Lt" panose="02000506030000020004" pitchFamily="50" charset="0"/>
            </a:endParaRPr>
          </a:p>
        </p:txBody>
      </p:sp>
      <p:sp>
        <p:nvSpPr>
          <p:cNvPr id="1053" name="Chevron 1052">
            <a:extLst>
              <a:ext uri="{FF2B5EF4-FFF2-40B4-BE49-F238E27FC236}">
                <a16:creationId xmlns:a16="http://schemas.microsoft.com/office/drawing/2014/main" id="{62D3A0EF-52C1-3E6E-0260-BF2E540D3F7A}"/>
              </a:ext>
            </a:extLst>
          </p:cNvPr>
          <p:cNvSpPr/>
          <p:nvPr/>
        </p:nvSpPr>
        <p:spPr>
          <a:xfrm rot="5400000">
            <a:off x="10485386" y="2213283"/>
            <a:ext cx="169359" cy="203623"/>
          </a:xfrm>
          <a:prstGeom prst="chevron">
            <a:avLst>
              <a:gd name="adj" fmla="val 55103"/>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Proxima Nova Lt" panose="02000506030000020004" pitchFamily="50" charset="0"/>
            </a:endParaRPr>
          </a:p>
        </p:txBody>
      </p:sp>
      <p:sp>
        <p:nvSpPr>
          <p:cNvPr id="1054" name="Chevron 1053">
            <a:extLst>
              <a:ext uri="{FF2B5EF4-FFF2-40B4-BE49-F238E27FC236}">
                <a16:creationId xmlns:a16="http://schemas.microsoft.com/office/drawing/2014/main" id="{F36CAB8E-8A92-2DC3-2D90-1F1FAF679B81}"/>
              </a:ext>
            </a:extLst>
          </p:cNvPr>
          <p:cNvSpPr/>
          <p:nvPr/>
        </p:nvSpPr>
        <p:spPr>
          <a:xfrm rot="5400000">
            <a:off x="10485386" y="3736686"/>
            <a:ext cx="169359" cy="203623"/>
          </a:xfrm>
          <a:prstGeom prst="chevron">
            <a:avLst>
              <a:gd name="adj" fmla="val 55103"/>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Proxima Nova Lt" panose="02000506030000020004" pitchFamily="50" charset="0"/>
            </a:endParaRPr>
          </a:p>
        </p:txBody>
      </p:sp>
      <p:sp>
        <p:nvSpPr>
          <p:cNvPr id="1055" name="Chevron 1054">
            <a:extLst>
              <a:ext uri="{FF2B5EF4-FFF2-40B4-BE49-F238E27FC236}">
                <a16:creationId xmlns:a16="http://schemas.microsoft.com/office/drawing/2014/main" id="{085A5341-BC2D-1143-7EB2-034F1D8010B7}"/>
              </a:ext>
            </a:extLst>
          </p:cNvPr>
          <p:cNvSpPr/>
          <p:nvPr/>
        </p:nvSpPr>
        <p:spPr>
          <a:xfrm rot="5400000">
            <a:off x="10485386" y="4510648"/>
            <a:ext cx="169359" cy="203623"/>
          </a:xfrm>
          <a:prstGeom prst="chevron">
            <a:avLst>
              <a:gd name="adj" fmla="val 55103"/>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Proxima Nova Lt" panose="02000506030000020004" pitchFamily="50" charset="0"/>
            </a:endParaRPr>
          </a:p>
        </p:txBody>
      </p:sp>
      <p:sp>
        <p:nvSpPr>
          <p:cNvPr id="1056" name="object 78">
            <a:extLst>
              <a:ext uri="{FF2B5EF4-FFF2-40B4-BE49-F238E27FC236}">
                <a16:creationId xmlns:a16="http://schemas.microsoft.com/office/drawing/2014/main" id="{360AA915-C52D-7391-C5E9-559832EEA3A6}"/>
              </a:ext>
            </a:extLst>
          </p:cNvPr>
          <p:cNvSpPr txBox="1"/>
          <p:nvPr/>
        </p:nvSpPr>
        <p:spPr>
          <a:xfrm>
            <a:off x="9557260" y="5127941"/>
            <a:ext cx="2025611" cy="133530"/>
          </a:xfrm>
          <a:prstGeom prst="rect">
            <a:avLst/>
          </a:prstGeom>
        </p:spPr>
        <p:txBody>
          <a:bodyPr vert="horz" wrap="square" lIns="0" tIns="10319" rIns="0" bIns="0" rtlCol="0">
            <a:spAutoFit/>
          </a:bodyPr>
          <a:lstStyle/>
          <a:p>
            <a:pPr marL="12701" algn="ctr">
              <a:spcBef>
                <a:spcPts val="100"/>
              </a:spcBef>
            </a:pPr>
            <a:r>
              <a:rPr lang="en-AU" sz="800" err="1">
                <a:solidFill>
                  <a:srgbClr val="667373"/>
                </a:solidFill>
                <a:cs typeface="ProximaNova-Semibold"/>
              </a:rPr>
              <a:t>SignalR</a:t>
            </a:r>
            <a:r>
              <a:rPr lang="en-AU" sz="800">
                <a:solidFill>
                  <a:srgbClr val="667373"/>
                </a:solidFill>
                <a:cs typeface="ProximaNova-Semibold"/>
              </a:rPr>
              <a:t> </a:t>
            </a:r>
            <a:r>
              <a:rPr lang="en-AU" sz="800" spc="-10" err="1">
                <a:solidFill>
                  <a:srgbClr val="667373"/>
                </a:solidFill>
                <a:cs typeface="ProximaNova-Semibold"/>
              </a:rPr>
              <a:t>Websockets</a:t>
            </a:r>
            <a:endParaRPr lang="en-AU" sz="800">
              <a:cs typeface="ProximaNova-Semibold"/>
            </a:endParaRPr>
          </a:p>
        </p:txBody>
      </p:sp>
      <p:pic>
        <p:nvPicPr>
          <p:cNvPr id="32" name="Picture 31" descr="A green and blue logo&#10;&#10;AI-generated content may be incorrect.">
            <a:extLst>
              <a:ext uri="{FF2B5EF4-FFF2-40B4-BE49-F238E27FC236}">
                <a16:creationId xmlns:a16="http://schemas.microsoft.com/office/drawing/2014/main" id="{E63DAD5E-A20C-8FA4-22F1-6FF45D0FAD1D}"/>
              </a:ext>
            </a:extLst>
          </p:cNvPr>
          <p:cNvPicPr>
            <a:picLocks noChangeAspect="1"/>
          </p:cNvPicPr>
          <p:nvPr/>
        </p:nvPicPr>
        <p:blipFill>
          <a:blip r:embed="rId86">
            <a:extLst>
              <a:ext uri="{28A0092B-C50C-407E-A947-70E740481C1C}">
                <a14:useLocalDpi xmlns:a14="http://schemas.microsoft.com/office/drawing/2010/main" val="0"/>
              </a:ext>
            </a:extLst>
          </a:blip>
          <a:stretch>
            <a:fillRect/>
          </a:stretch>
        </p:blipFill>
        <p:spPr>
          <a:xfrm>
            <a:off x="7477682" y="4510094"/>
            <a:ext cx="381500" cy="401847"/>
          </a:xfrm>
          <a:prstGeom prst="rect">
            <a:avLst/>
          </a:prstGeom>
        </p:spPr>
      </p:pic>
      <p:pic>
        <p:nvPicPr>
          <p:cNvPr id="41" name="Graphic 40" descr="Badge Cross outline">
            <a:extLst>
              <a:ext uri="{FF2B5EF4-FFF2-40B4-BE49-F238E27FC236}">
                <a16:creationId xmlns:a16="http://schemas.microsoft.com/office/drawing/2014/main" id="{298C1793-7F53-21C3-B3B6-2D39FABF9B28}"/>
              </a:ext>
            </a:extLst>
          </p:cNvPr>
          <p:cNvPicPr>
            <a:picLocks noChangeAspect="1"/>
          </p:cNvPicPr>
          <p:nvPr/>
        </p:nvPicPr>
        <p:blipFill>
          <a:blip r:embed="rId87">
            <a:extLst>
              <a:ext uri="{96DAC541-7B7A-43D3-8B79-37D633B846F1}">
                <asvg:svgBlip xmlns:asvg="http://schemas.microsoft.com/office/drawing/2016/SVG/main" r:embed="rId88"/>
              </a:ext>
            </a:extLst>
          </a:blip>
          <a:stretch>
            <a:fillRect/>
          </a:stretch>
        </p:blipFill>
        <p:spPr>
          <a:xfrm>
            <a:off x="4331770" y="5453845"/>
            <a:ext cx="555496" cy="555496"/>
          </a:xfrm>
          <a:prstGeom prst="rect">
            <a:avLst/>
          </a:prstGeom>
        </p:spPr>
      </p:pic>
      <p:pic>
        <p:nvPicPr>
          <p:cNvPr id="42" name="Graphic 41" descr="Badge Tick1 outline">
            <a:extLst>
              <a:ext uri="{FF2B5EF4-FFF2-40B4-BE49-F238E27FC236}">
                <a16:creationId xmlns:a16="http://schemas.microsoft.com/office/drawing/2014/main" id="{0EF00D54-C455-2B34-53E1-26F337FC0A8A}"/>
              </a:ext>
            </a:extLst>
          </p:cNvPr>
          <p:cNvPicPr>
            <a:picLocks noChangeAspect="1"/>
          </p:cNvPicPr>
          <p:nvPr/>
        </p:nvPicPr>
        <p:blipFill>
          <a:blip r:embed="rId89">
            <a:extLst>
              <a:ext uri="{96DAC541-7B7A-43D3-8B79-37D633B846F1}">
                <asvg:svgBlip xmlns:asvg="http://schemas.microsoft.com/office/drawing/2016/SVG/main" r:embed="rId90"/>
              </a:ext>
            </a:extLst>
          </a:blip>
          <a:srcRect/>
          <a:stretch/>
        </p:blipFill>
        <p:spPr>
          <a:xfrm>
            <a:off x="4353777" y="4709645"/>
            <a:ext cx="555496" cy="555496"/>
          </a:xfrm>
          <a:prstGeom prst="rect">
            <a:avLst/>
          </a:prstGeom>
        </p:spPr>
      </p:pic>
    </p:spTree>
    <p:extLst>
      <p:ext uri="{BB962C8B-B14F-4D97-AF65-F5344CB8AC3E}">
        <p14:creationId xmlns:p14="http://schemas.microsoft.com/office/powerpoint/2010/main" val="19569842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2F10D02F-C284-B85A-A8E9-780EC2AB0109}"/>
            </a:ext>
          </a:extLst>
        </p:cNvPr>
        <p:cNvGrpSpPr/>
        <p:nvPr/>
      </p:nvGrpSpPr>
      <p:grpSpPr>
        <a:xfrm>
          <a:off x="0" y="0"/>
          <a:ext cx="0" cy="0"/>
          <a:chOff x="0" y="0"/>
          <a:chExt cx="0" cy="0"/>
        </a:xfrm>
      </p:grpSpPr>
      <p:sp>
        <p:nvSpPr>
          <p:cNvPr id="28" name="Freeform 27">
            <a:extLst>
              <a:ext uri="{FF2B5EF4-FFF2-40B4-BE49-F238E27FC236}">
                <a16:creationId xmlns:a16="http://schemas.microsoft.com/office/drawing/2014/main" id="{15C7FFC3-D28F-FC20-7744-A24329C571EE}"/>
              </a:ext>
            </a:extLst>
          </p:cNvPr>
          <p:cNvSpPr/>
          <p:nvPr/>
        </p:nvSpPr>
        <p:spPr>
          <a:xfrm>
            <a:off x="3279683" y="-800894"/>
            <a:ext cx="3232224" cy="3151467"/>
          </a:xfrm>
          <a:custGeom>
            <a:avLst/>
            <a:gdLst>
              <a:gd name="connsiteX0" fmla="*/ 0 w 3232224"/>
              <a:gd name="connsiteY0" fmla="*/ 0 h 3151467"/>
              <a:gd name="connsiteX1" fmla="*/ 3232224 w 3232224"/>
              <a:gd name="connsiteY1" fmla="*/ 0 h 3151467"/>
              <a:gd name="connsiteX2" fmla="*/ 3232224 w 3232224"/>
              <a:gd name="connsiteY2" fmla="*/ 2733065 h 3151467"/>
              <a:gd name="connsiteX3" fmla="*/ 3225484 w 3232224"/>
              <a:gd name="connsiteY3" fmla="*/ 2808267 h 3151467"/>
              <a:gd name="connsiteX4" fmla="*/ 3206047 w 3232224"/>
              <a:gd name="connsiteY4" fmla="*/ 2879049 h 3151467"/>
              <a:gd name="connsiteX5" fmla="*/ 3175099 w 3232224"/>
              <a:gd name="connsiteY5" fmla="*/ 2944230 h 3151467"/>
              <a:gd name="connsiteX6" fmla="*/ 3133819 w 3232224"/>
              <a:gd name="connsiteY6" fmla="*/ 3002626 h 3151467"/>
              <a:gd name="connsiteX7" fmla="*/ 3083389 w 3232224"/>
              <a:gd name="connsiteY7" fmla="*/ 3053056 h 3151467"/>
              <a:gd name="connsiteX8" fmla="*/ 3024991 w 3232224"/>
              <a:gd name="connsiteY8" fmla="*/ 3094337 h 3151467"/>
              <a:gd name="connsiteX9" fmla="*/ 2959806 w 3232224"/>
              <a:gd name="connsiteY9" fmla="*/ 3125287 h 3151467"/>
              <a:gd name="connsiteX10" fmla="*/ 2889016 w 3232224"/>
              <a:gd name="connsiteY10" fmla="*/ 3144725 h 3151467"/>
              <a:gd name="connsiteX11" fmla="*/ 2813803 w 3232224"/>
              <a:gd name="connsiteY11" fmla="*/ 3151467 h 3151467"/>
              <a:gd name="connsiteX12" fmla="*/ 976358 w 3232224"/>
              <a:gd name="connsiteY12" fmla="*/ 3151467 h 3151467"/>
              <a:gd name="connsiteX13" fmla="*/ 900054 w 3232224"/>
              <a:gd name="connsiteY13" fmla="*/ 3148529 h 3151467"/>
              <a:gd name="connsiteX14" fmla="*/ 825358 w 3232224"/>
              <a:gd name="connsiteY14" fmla="*/ 3139863 h 3151467"/>
              <a:gd name="connsiteX15" fmla="*/ 752486 w 3232224"/>
              <a:gd name="connsiteY15" fmla="*/ 3125681 h 3151467"/>
              <a:gd name="connsiteX16" fmla="*/ 681653 w 3232224"/>
              <a:gd name="connsiteY16" fmla="*/ 3106206 h 3151467"/>
              <a:gd name="connsiteX17" fmla="*/ 613079 w 3232224"/>
              <a:gd name="connsiteY17" fmla="*/ 3081651 h 3151467"/>
              <a:gd name="connsiteX18" fmla="*/ 546978 w 3232224"/>
              <a:gd name="connsiteY18" fmla="*/ 3052235 h 3151467"/>
              <a:gd name="connsiteX19" fmla="*/ 483569 w 3232224"/>
              <a:gd name="connsiteY19" fmla="*/ 3018173 h 3151467"/>
              <a:gd name="connsiteX20" fmla="*/ 423068 w 3232224"/>
              <a:gd name="connsiteY20" fmla="*/ 2979684 h 3151467"/>
              <a:gd name="connsiteX21" fmla="*/ 365693 w 3232224"/>
              <a:gd name="connsiteY21" fmla="*/ 2936984 h 3151467"/>
              <a:gd name="connsiteX22" fmla="*/ 311661 w 3232224"/>
              <a:gd name="connsiteY22" fmla="*/ 2890291 h 3151467"/>
              <a:gd name="connsiteX23" fmla="*/ 261189 w 3232224"/>
              <a:gd name="connsiteY23" fmla="*/ 2839821 h 3151467"/>
              <a:gd name="connsiteX24" fmla="*/ 214492 w 3232224"/>
              <a:gd name="connsiteY24" fmla="*/ 2785791 h 3151467"/>
              <a:gd name="connsiteX25" fmla="*/ 171791 w 3232224"/>
              <a:gd name="connsiteY25" fmla="*/ 2728421 h 3151467"/>
              <a:gd name="connsiteX26" fmla="*/ 133300 w 3232224"/>
              <a:gd name="connsiteY26" fmla="*/ 2667923 h 3151467"/>
              <a:gd name="connsiteX27" fmla="*/ 99237 w 3232224"/>
              <a:gd name="connsiteY27" fmla="*/ 2604518 h 3151467"/>
              <a:gd name="connsiteX28" fmla="*/ 69819 w 3232224"/>
              <a:gd name="connsiteY28" fmla="*/ 2538421 h 3151467"/>
              <a:gd name="connsiteX29" fmla="*/ 45263 w 3232224"/>
              <a:gd name="connsiteY29" fmla="*/ 2469851 h 3151467"/>
              <a:gd name="connsiteX30" fmla="*/ 25786 w 3232224"/>
              <a:gd name="connsiteY30" fmla="*/ 2399024 h 3151467"/>
              <a:gd name="connsiteX31" fmla="*/ 11605 w 3232224"/>
              <a:gd name="connsiteY31" fmla="*/ 2326156 h 3151467"/>
              <a:gd name="connsiteX32" fmla="*/ 2936 w 3232224"/>
              <a:gd name="connsiteY32" fmla="*/ 2251466 h 3151467"/>
              <a:gd name="connsiteX33" fmla="*/ 0 w 3232224"/>
              <a:gd name="connsiteY33" fmla="*/ 2175169 h 3151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232224" h="3151467">
                <a:moveTo>
                  <a:pt x="0" y="0"/>
                </a:moveTo>
                <a:lnTo>
                  <a:pt x="3232224" y="0"/>
                </a:lnTo>
                <a:lnTo>
                  <a:pt x="3232224" y="2733065"/>
                </a:lnTo>
                <a:lnTo>
                  <a:pt x="3225484" y="2808267"/>
                </a:lnTo>
                <a:lnTo>
                  <a:pt x="3206047" y="2879049"/>
                </a:lnTo>
                <a:lnTo>
                  <a:pt x="3175099" y="2944230"/>
                </a:lnTo>
                <a:lnTo>
                  <a:pt x="3133819" y="3002626"/>
                </a:lnTo>
                <a:lnTo>
                  <a:pt x="3083389" y="3053056"/>
                </a:lnTo>
                <a:lnTo>
                  <a:pt x="3024991" y="3094337"/>
                </a:lnTo>
                <a:lnTo>
                  <a:pt x="2959806" y="3125287"/>
                </a:lnTo>
                <a:lnTo>
                  <a:pt x="2889016" y="3144725"/>
                </a:lnTo>
                <a:lnTo>
                  <a:pt x="2813803" y="3151467"/>
                </a:lnTo>
                <a:lnTo>
                  <a:pt x="976358" y="3151467"/>
                </a:lnTo>
                <a:lnTo>
                  <a:pt x="900054" y="3148529"/>
                </a:lnTo>
                <a:lnTo>
                  <a:pt x="825358" y="3139863"/>
                </a:lnTo>
                <a:lnTo>
                  <a:pt x="752486" y="3125681"/>
                </a:lnTo>
                <a:lnTo>
                  <a:pt x="681653" y="3106206"/>
                </a:lnTo>
                <a:lnTo>
                  <a:pt x="613079" y="3081651"/>
                </a:lnTo>
                <a:lnTo>
                  <a:pt x="546978" y="3052235"/>
                </a:lnTo>
                <a:lnTo>
                  <a:pt x="483569" y="3018173"/>
                </a:lnTo>
                <a:lnTo>
                  <a:pt x="423068" y="2979684"/>
                </a:lnTo>
                <a:lnTo>
                  <a:pt x="365693" y="2936984"/>
                </a:lnTo>
                <a:lnTo>
                  <a:pt x="311661" y="2890291"/>
                </a:lnTo>
                <a:lnTo>
                  <a:pt x="261189" y="2839821"/>
                </a:lnTo>
                <a:lnTo>
                  <a:pt x="214492" y="2785791"/>
                </a:lnTo>
                <a:lnTo>
                  <a:pt x="171791" y="2728421"/>
                </a:lnTo>
                <a:lnTo>
                  <a:pt x="133300" y="2667923"/>
                </a:lnTo>
                <a:lnTo>
                  <a:pt x="99237" y="2604518"/>
                </a:lnTo>
                <a:lnTo>
                  <a:pt x="69819" y="2538421"/>
                </a:lnTo>
                <a:lnTo>
                  <a:pt x="45263" y="2469851"/>
                </a:lnTo>
                <a:lnTo>
                  <a:pt x="25786" y="2399024"/>
                </a:lnTo>
                <a:lnTo>
                  <a:pt x="11605" y="2326156"/>
                </a:lnTo>
                <a:lnTo>
                  <a:pt x="2936" y="2251466"/>
                </a:lnTo>
                <a:lnTo>
                  <a:pt x="0" y="2175169"/>
                </a:lnTo>
                <a:close/>
              </a:path>
            </a:pathLst>
          </a:custGeom>
          <a:solidFill>
            <a:srgbClr val="BCD727"/>
          </a:solidFill>
        </p:spPr>
        <p:txBody>
          <a:bodyPr wrap="square" lIns="0" tIns="0" rIns="0" bIns="0" rtlCol="0">
            <a:noAutofit/>
          </a:bodyPr>
          <a:lstStyle/>
          <a:p>
            <a:endParaRPr b="0" i="0">
              <a:latin typeface="Proxima Nova Light" panose="02000506030000020004" pitchFamily="2" charset="0"/>
            </a:endParaRPr>
          </a:p>
        </p:txBody>
      </p:sp>
      <p:sp>
        <p:nvSpPr>
          <p:cNvPr id="24" name="Rectangle 23">
            <a:extLst>
              <a:ext uri="{FF2B5EF4-FFF2-40B4-BE49-F238E27FC236}">
                <a16:creationId xmlns:a16="http://schemas.microsoft.com/office/drawing/2014/main" id="{DF8F0E08-9013-F059-1F4F-ED879D3BD492}"/>
              </a:ext>
            </a:extLst>
          </p:cNvPr>
          <p:cNvSpPr/>
          <p:nvPr/>
        </p:nvSpPr>
        <p:spPr>
          <a:xfrm>
            <a:off x="3990008" y="3203094"/>
            <a:ext cx="3871871" cy="3654905"/>
          </a:xfrm>
          <a:prstGeom prst="rect">
            <a:avLst/>
          </a:prstGeom>
          <a:solidFill>
            <a:schemeClr val="accent1">
              <a:lumMod val="20000"/>
              <a:lumOff val="8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E">
              <a:latin typeface="Proxima Nova Light" panose="02000506030000020004" pitchFamily="2" charset="0"/>
            </a:endParaRPr>
          </a:p>
        </p:txBody>
      </p:sp>
      <p:sp>
        <p:nvSpPr>
          <p:cNvPr id="5" name="Text Placeholder 4">
            <a:extLst>
              <a:ext uri="{FF2B5EF4-FFF2-40B4-BE49-F238E27FC236}">
                <a16:creationId xmlns:a16="http://schemas.microsoft.com/office/drawing/2014/main" id="{80EBEC06-F2B5-4EA5-7FAD-49CDE640F301}"/>
              </a:ext>
            </a:extLst>
          </p:cNvPr>
          <p:cNvSpPr>
            <a:spLocks noGrp="1"/>
          </p:cNvSpPr>
          <p:nvPr>
            <p:ph type="body" sz="quarter" idx="12"/>
          </p:nvPr>
        </p:nvSpPr>
        <p:spPr>
          <a:prstGeom prst="rect">
            <a:avLst/>
          </a:prstGeom>
        </p:spPr>
        <p:txBody>
          <a:bodyPr/>
          <a:lstStyle/>
          <a:p>
            <a:r>
              <a:rPr lang="en-AU">
                <a:cs typeface="ProximaNova-Light"/>
              </a:rPr>
              <a:t>Machine learning to gain insights for better decision making</a:t>
            </a:r>
          </a:p>
        </p:txBody>
      </p:sp>
      <p:sp>
        <p:nvSpPr>
          <p:cNvPr id="1114" name="Text Placeholder 1113">
            <a:extLst>
              <a:ext uri="{FF2B5EF4-FFF2-40B4-BE49-F238E27FC236}">
                <a16:creationId xmlns:a16="http://schemas.microsoft.com/office/drawing/2014/main" id="{6A9A16B6-0260-398D-2763-BB544170051A}"/>
              </a:ext>
            </a:extLst>
          </p:cNvPr>
          <p:cNvSpPr>
            <a:spLocks noGrp="1"/>
          </p:cNvSpPr>
          <p:nvPr>
            <p:ph type="body" sz="quarter" idx="11"/>
          </p:nvPr>
        </p:nvSpPr>
        <p:spPr/>
        <p:txBody>
          <a:bodyPr/>
          <a:lstStyle/>
          <a:p>
            <a:r>
              <a:rPr lang="en-US"/>
              <a:t>Case study eg.1</a:t>
            </a:r>
          </a:p>
        </p:txBody>
      </p:sp>
      <p:sp>
        <p:nvSpPr>
          <p:cNvPr id="1083" name="Text Placeholder 1082">
            <a:extLst>
              <a:ext uri="{FF2B5EF4-FFF2-40B4-BE49-F238E27FC236}">
                <a16:creationId xmlns:a16="http://schemas.microsoft.com/office/drawing/2014/main" id="{59B557EC-5CBD-5B26-7E26-FCB9EDF46340}"/>
              </a:ext>
            </a:extLst>
          </p:cNvPr>
          <p:cNvSpPr>
            <a:spLocks noGrp="1"/>
          </p:cNvSpPr>
          <p:nvPr>
            <p:ph type="body" sz="quarter" idx="13"/>
          </p:nvPr>
        </p:nvSpPr>
        <p:spPr/>
        <p:txBody>
          <a:bodyPr/>
          <a:lstStyle/>
          <a:p>
            <a:r>
              <a:rPr lang="en-US"/>
              <a:t>The client faced challenges in accurately forecasting market trends and pricing due </a:t>
            </a:r>
            <a:r>
              <a:rPr lang="en-US">
                <a:latin typeface="Proxima Nova Light" panose="02000506030000020004" pitchFamily="2" charset="0"/>
              </a:rPr>
              <a:t>to</a:t>
            </a:r>
            <a:r>
              <a:rPr lang="en-US"/>
              <a:t> the complexity and volume of data involved. Their existing methods lacked</a:t>
            </a:r>
          </a:p>
          <a:p>
            <a:endParaRPr lang="en-US"/>
          </a:p>
          <a:p>
            <a:r>
              <a:rPr lang="en-US"/>
              <a:t>the sophistication needed to combine and analyze diverse data sources effectively. This gap hindered their ability to make informed decisions quickly and confidently when evaluating new acquisition opportunities. They needed a robust solution to overcome these limitations and provide clear, actionable insights to the acquisitions team.</a:t>
            </a:r>
          </a:p>
        </p:txBody>
      </p:sp>
      <p:sp>
        <p:nvSpPr>
          <p:cNvPr id="29" name="Text Placeholder 28">
            <a:extLst>
              <a:ext uri="{FF2B5EF4-FFF2-40B4-BE49-F238E27FC236}">
                <a16:creationId xmlns:a16="http://schemas.microsoft.com/office/drawing/2014/main" id="{35976112-C9CD-C6E3-3DF4-6EAD963F361F}"/>
              </a:ext>
            </a:extLst>
          </p:cNvPr>
          <p:cNvSpPr>
            <a:spLocks noGrp="1"/>
          </p:cNvSpPr>
          <p:nvPr>
            <p:ph type="body" sz="quarter" idx="14"/>
          </p:nvPr>
        </p:nvSpPr>
        <p:spPr/>
        <p:txBody>
          <a:bodyPr/>
          <a:lstStyle/>
          <a:p>
            <a:endParaRPr lang="en-US"/>
          </a:p>
        </p:txBody>
      </p:sp>
      <p:sp>
        <p:nvSpPr>
          <p:cNvPr id="1084" name="Text Placeholder 1083">
            <a:extLst>
              <a:ext uri="{FF2B5EF4-FFF2-40B4-BE49-F238E27FC236}">
                <a16:creationId xmlns:a16="http://schemas.microsoft.com/office/drawing/2014/main" id="{DF7FAD2B-7A49-3701-5E51-C46E51C1A144}"/>
              </a:ext>
            </a:extLst>
          </p:cNvPr>
          <p:cNvSpPr>
            <a:spLocks noGrp="1"/>
          </p:cNvSpPr>
          <p:nvPr>
            <p:ph type="body" sz="quarter" idx="15"/>
          </p:nvPr>
        </p:nvSpPr>
        <p:spPr/>
        <p:txBody>
          <a:bodyPr/>
          <a:lstStyle/>
          <a:p>
            <a:pPr>
              <a:spcAft>
                <a:spcPts val="0"/>
              </a:spcAft>
            </a:pPr>
            <a:r>
              <a:rPr lang="en-US">
                <a:latin typeface="Proxima Nova Light" panose="02000506030000020004" pitchFamily="2" charset="0"/>
              </a:rPr>
              <a:t>A Data lake was established, along with the required data loading processes.</a:t>
            </a:r>
          </a:p>
          <a:p>
            <a:pPr>
              <a:spcAft>
                <a:spcPts val="0"/>
              </a:spcAft>
            </a:pPr>
            <a:endParaRPr lang="en-US">
              <a:latin typeface="Proxima Nova Light" panose="02000506030000020004" pitchFamily="2" charset="0"/>
            </a:endParaRPr>
          </a:p>
          <a:p>
            <a:pPr>
              <a:spcAft>
                <a:spcPts val="0"/>
              </a:spcAft>
            </a:pPr>
            <a:r>
              <a:rPr lang="en-US">
                <a:latin typeface="Proxima Nova Light" panose="02000506030000020004" pitchFamily="2" charset="0"/>
              </a:rPr>
              <a:t>These processes fed the ML models which in turn returned the predicted output for analysis in Power BI.</a:t>
            </a:r>
          </a:p>
          <a:p>
            <a:pPr>
              <a:spcAft>
                <a:spcPts val="0"/>
              </a:spcAft>
            </a:pPr>
            <a:endParaRPr lang="en-US">
              <a:latin typeface="Proxima Nova Light" panose="02000506030000020004" pitchFamily="2" charset="0"/>
            </a:endParaRPr>
          </a:p>
          <a:p>
            <a:pPr>
              <a:spcAft>
                <a:spcPts val="0"/>
              </a:spcAft>
            </a:pPr>
            <a:r>
              <a:rPr lang="en-US">
                <a:latin typeface="Proxima Nova Light" panose="02000506030000020004" pitchFamily="2" charset="0"/>
              </a:rPr>
              <a:t>Accuracy levels were determined by clear articulation of the required</a:t>
            </a:r>
          </a:p>
          <a:p>
            <a:pPr>
              <a:spcAft>
                <a:spcPts val="0"/>
              </a:spcAft>
            </a:pPr>
            <a:endParaRPr lang="en-US">
              <a:latin typeface="Proxima Nova Light" panose="02000506030000020004" pitchFamily="2" charset="0"/>
            </a:endParaRPr>
          </a:p>
          <a:p>
            <a:pPr>
              <a:spcAft>
                <a:spcPts val="0"/>
              </a:spcAft>
            </a:pPr>
            <a:r>
              <a:rPr lang="en-US">
                <a:latin typeface="Proxima Nova Light" panose="02000506030000020004" pitchFamily="2" charset="0"/>
              </a:rPr>
              <a:t>outcome, available data, associated data quality and the technical application of the appropriate logic.</a:t>
            </a:r>
          </a:p>
        </p:txBody>
      </p:sp>
      <p:sp>
        <p:nvSpPr>
          <p:cNvPr id="30" name="Text Placeholder 29">
            <a:extLst>
              <a:ext uri="{FF2B5EF4-FFF2-40B4-BE49-F238E27FC236}">
                <a16:creationId xmlns:a16="http://schemas.microsoft.com/office/drawing/2014/main" id="{15547708-7E7A-6DF4-AF96-2CBE338AD37E}"/>
              </a:ext>
            </a:extLst>
          </p:cNvPr>
          <p:cNvSpPr>
            <a:spLocks noGrp="1"/>
          </p:cNvSpPr>
          <p:nvPr>
            <p:ph type="body" sz="quarter" idx="16"/>
          </p:nvPr>
        </p:nvSpPr>
        <p:spPr/>
        <p:txBody>
          <a:bodyPr/>
          <a:lstStyle/>
          <a:p>
            <a:endParaRPr lang="en-US"/>
          </a:p>
        </p:txBody>
      </p:sp>
      <p:sp>
        <p:nvSpPr>
          <p:cNvPr id="13" name="Text Placeholder 12">
            <a:extLst>
              <a:ext uri="{FF2B5EF4-FFF2-40B4-BE49-F238E27FC236}">
                <a16:creationId xmlns:a16="http://schemas.microsoft.com/office/drawing/2014/main" id="{A3604AA3-0006-3FF2-4E2D-BC4A6CBDB45B}"/>
              </a:ext>
            </a:extLst>
          </p:cNvPr>
          <p:cNvSpPr>
            <a:spLocks noGrp="1"/>
          </p:cNvSpPr>
          <p:nvPr>
            <p:ph type="body" sz="quarter" idx="17"/>
          </p:nvPr>
        </p:nvSpPr>
        <p:spPr>
          <a:prstGeom prst="rect">
            <a:avLst/>
          </a:prstGeom>
        </p:spPr>
        <p:txBody>
          <a:bodyPr anchor="t"/>
          <a:lstStyle/>
          <a:p>
            <a:pPr marL="12700" marR="55880">
              <a:spcBef>
                <a:spcPts val="100"/>
              </a:spcBef>
            </a:pPr>
            <a:r>
              <a:rPr lang="en-AU" sz="1200">
                <a:latin typeface="Proxima Nova Light" panose="02000506030000020004" pitchFamily="2" charset="0"/>
                <a:cs typeface="ProximaNova-Light"/>
              </a:rPr>
              <a:t>  </a:t>
            </a:r>
          </a:p>
        </p:txBody>
      </p:sp>
      <p:sp>
        <p:nvSpPr>
          <p:cNvPr id="31" name="Text Placeholder 30">
            <a:extLst>
              <a:ext uri="{FF2B5EF4-FFF2-40B4-BE49-F238E27FC236}">
                <a16:creationId xmlns:a16="http://schemas.microsoft.com/office/drawing/2014/main" id="{13A88A37-B766-B675-D71E-D2F2D674CCB4}"/>
              </a:ext>
            </a:extLst>
          </p:cNvPr>
          <p:cNvSpPr>
            <a:spLocks noGrp="1"/>
          </p:cNvSpPr>
          <p:nvPr>
            <p:ph type="body" sz="quarter" idx="18"/>
          </p:nvPr>
        </p:nvSpPr>
        <p:spPr/>
        <p:txBody>
          <a:bodyPr/>
          <a:lstStyle/>
          <a:p>
            <a:endParaRPr lang="en-US"/>
          </a:p>
        </p:txBody>
      </p:sp>
      <p:sp>
        <p:nvSpPr>
          <p:cNvPr id="1050" name="Text Placeholder 1049">
            <a:extLst>
              <a:ext uri="{FF2B5EF4-FFF2-40B4-BE49-F238E27FC236}">
                <a16:creationId xmlns:a16="http://schemas.microsoft.com/office/drawing/2014/main" id="{1DDEA124-D2A6-7158-B551-DBFC57FD0FE3}"/>
              </a:ext>
            </a:extLst>
          </p:cNvPr>
          <p:cNvSpPr>
            <a:spLocks noGrp="1"/>
          </p:cNvSpPr>
          <p:nvPr>
            <p:ph type="body" sz="quarter" idx="19"/>
          </p:nvPr>
        </p:nvSpPr>
        <p:spPr>
          <a:prstGeom prst="rect">
            <a:avLst/>
          </a:prstGeom>
        </p:spPr>
        <p:txBody>
          <a:bodyPr/>
          <a:lstStyle/>
          <a:p>
            <a:r>
              <a:rPr lang="en-US">
                <a:latin typeface="Proxima Nova Light" panose="02000506030000020004" pitchFamily="2" charset="0"/>
              </a:rPr>
              <a:t>Alterra Capital Partners is an </a:t>
            </a:r>
            <a:br>
              <a:rPr lang="en-US">
                <a:latin typeface="Proxima Nova Light" panose="02000506030000020004" pitchFamily="2" charset="0"/>
              </a:rPr>
            </a:br>
            <a:r>
              <a:rPr lang="en-US">
                <a:latin typeface="Proxima Nova Light" panose="02000506030000020004" pitchFamily="2" charset="0"/>
              </a:rPr>
              <a:t>Africa-focused private equity firm </a:t>
            </a:r>
            <a:br>
              <a:rPr lang="en-US">
                <a:latin typeface="Proxima Nova Light" panose="02000506030000020004" pitchFamily="2" charset="0"/>
              </a:rPr>
            </a:br>
            <a:r>
              <a:rPr lang="en-US">
                <a:latin typeface="Proxima Nova Light" panose="02000506030000020004" pitchFamily="2" charset="0"/>
              </a:rPr>
              <a:t>that partners with exceptional entrepreneurs and management teams to grow their businesses.</a:t>
            </a:r>
          </a:p>
        </p:txBody>
      </p:sp>
      <p:sp>
        <p:nvSpPr>
          <p:cNvPr id="32" name="Text Placeholder 31">
            <a:extLst>
              <a:ext uri="{FF2B5EF4-FFF2-40B4-BE49-F238E27FC236}">
                <a16:creationId xmlns:a16="http://schemas.microsoft.com/office/drawing/2014/main" id="{650477B5-26FB-7AB5-3F5B-DEF5919D4C40}"/>
              </a:ext>
            </a:extLst>
          </p:cNvPr>
          <p:cNvSpPr>
            <a:spLocks noGrp="1"/>
          </p:cNvSpPr>
          <p:nvPr>
            <p:ph type="body" sz="quarter" idx="20"/>
          </p:nvPr>
        </p:nvSpPr>
        <p:spPr/>
        <p:txBody>
          <a:bodyPr/>
          <a:lstStyle/>
          <a:p>
            <a:endParaRPr lang="en-US"/>
          </a:p>
        </p:txBody>
      </p:sp>
      <p:sp>
        <p:nvSpPr>
          <p:cNvPr id="1087" name="Text Placeholder 1086">
            <a:extLst>
              <a:ext uri="{FF2B5EF4-FFF2-40B4-BE49-F238E27FC236}">
                <a16:creationId xmlns:a16="http://schemas.microsoft.com/office/drawing/2014/main" id="{092FF684-35D7-257B-6350-251984965456}"/>
              </a:ext>
            </a:extLst>
          </p:cNvPr>
          <p:cNvSpPr>
            <a:spLocks noGrp="1"/>
          </p:cNvSpPr>
          <p:nvPr>
            <p:ph type="body" sz="quarter" idx="21"/>
          </p:nvPr>
        </p:nvSpPr>
        <p:spPr/>
        <p:txBody>
          <a:bodyPr/>
          <a:lstStyle/>
          <a:p>
            <a:r>
              <a:rPr lang="en-US">
                <a:solidFill>
                  <a:schemeClr val="bg1"/>
                </a:solidFill>
              </a:rPr>
              <a:t>The Client needed predictive models to analyze internal organizational data along with macro and microeconomic data. These models aimed to provide market growth indicators and predicted pricing for the acquisitions team.</a:t>
            </a:r>
          </a:p>
        </p:txBody>
      </p:sp>
      <p:sp>
        <p:nvSpPr>
          <p:cNvPr id="33" name="Text Placeholder 32">
            <a:extLst>
              <a:ext uri="{FF2B5EF4-FFF2-40B4-BE49-F238E27FC236}">
                <a16:creationId xmlns:a16="http://schemas.microsoft.com/office/drawing/2014/main" id="{E780F70C-E43B-C166-E53D-B23A539C6FD9}"/>
              </a:ext>
            </a:extLst>
          </p:cNvPr>
          <p:cNvSpPr>
            <a:spLocks noGrp="1"/>
          </p:cNvSpPr>
          <p:nvPr>
            <p:ph type="body" sz="quarter" idx="22"/>
          </p:nvPr>
        </p:nvSpPr>
        <p:spPr/>
        <p:txBody>
          <a:bodyPr/>
          <a:lstStyle/>
          <a:p>
            <a:endParaRPr lang="en-US"/>
          </a:p>
        </p:txBody>
      </p:sp>
      <p:grpSp>
        <p:nvGrpSpPr>
          <p:cNvPr id="1081" name="Group 1080">
            <a:extLst>
              <a:ext uri="{FF2B5EF4-FFF2-40B4-BE49-F238E27FC236}">
                <a16:creationId xmlns:a16="http://schemas.microsoft.com/office/drawing/2014/main" id="{0A5D2849-F142-78B1-6133-6889BCE10DB4}"/>
              </a:ext>
            </a:extLst>
          </p:cNvPr>
          <p:cNvGrpSpPr/>
          <p:nvPr/>
        </p:nvGrpSpPr>
        <p:grpSpPr>
          <a:xfrm>
            <a:off x="8227275" y="3748626"/>
            <a:ext cx="3686123" cy="2736767"/>
            <a:chOff x="5456654" y="3855266"/>
            <a:chExt cx="2724317" cy="2022673"/>
          </a:xfrm>
        </p:grpSpPr>
        <p:sp>
          <p:nvSpPr>
            <p:cNvPr id="1052" name="object 18">
              <a:extLst>
                <a:ext uri="{FF2B5EF4-FFF2-40B4-BE49-F238E27FC236}">
                  <a16:creationId xmlns:a16="http://schemas.microsoft.com/office/drawing/2014/main" id="{E7120841-A260-11F1-A6BB-0FAE5A7D6624}"/>
                </a:ext>
              </a:extLst>
            </p:cNvPr>
            <p:cNvSpPr/>
            <p:nvPr/>
          </p:nvSpPr>
          <p:spPr>
            <a:xfrm>
              <a:off x="5861837" y="5588165"/>
              <a:ext cx="1341120" cy="277495"/>
            </a:xfrm>
            <a:custGeom>
              <a:avLst/>
              <a:gdLst/>
              <a:ahLst/>
              <a:cxnLst/>
              <a:rect l="l" t="t" r="r" b="b"/>
              <a:pathLst>
                <a:path w="1341120" h="277495">
                  <a:moveTo>
                    <a:pt x="1340624" y="0"/>
                  </a:moveTo>
                  <a:lnTo>
                    <a:pt x="0" y="0"/>
                  </a:lnTo>
                  <a:lnTo>
                    <a:pt x="0" y="276885"/>
                  </a:lnTo>
                  <a:lnTo>
                    <a:pt x="1340624" y="276885"/>
                  </a:lnTo>
                  <a:lnTo>
                    <a:pt x="1340624" y="0"/>
                  </a:lnTo>
                  <a:close/>
                </a:path>
              </a:pathLst>
            </a:custGeom>
            <a:solidFill>
              <a:srgbClr val="BCD631"/>
            </a:solidFill>
          </p:spPr>
          <p:txBody>
            <a:bodyPr wrap="square" lIns="0" tIns="0" rIns="0" bIns="0" rtlCol="0" anchor="ctr"/>
            <a:lstStyle/>
            <a:p>
              <a:endParaRPr sz="900">
                <a:latin typeface="Proxima Nova Light" panose="02000506030000020004" pitchFamily="2" charset="0"/>
              </a:endParaRPr>
            </a:p>
          </p:txBody>
        </p:sp>
        <p:sp>
          <p:nvSpPr>
            <p:cNvPr id="1053" name="object 19">
              <a:extLst>
                <a:ext uri="{FF2B5EF4-FFF2-40B4-BE49-F238E27FC236}">
                  <a16:creationId xmlns:a16="http://schemas.microsoft.com/office/drawing/2014/main" id="{0E7EF139-32B2-A24F-87D4-817DA7D15002}"/>
                </a:ext>
              </a:extLst>
            </p:cNvPr>
            <p:cNvSpPr txBox="1"/>
            <p:nvPr/>
          </p:nvSpPr>
          <p:spPr>
            <a:xfrm>
              <a:off x="5861837" y="5701120"/>
              <a:ext cx="1341120" cy="114208"/>
            </a:xfrm>
            <a:prstGeom prst="rect">
              <a:avLst/>
            </a:prstGeom>
          </p:spPr>
          <p:txBody>
            <a:bodyPr vert="horz" wrap="square" lIns="0" tIns="15875" rIns="0" bIns="0" rtlCol="0" anchor="ctr">
              <a:spAutoFit/>
            </a:bodyPr>
            <a:lstStyle/>
            <a:p>
              <a:pPr marL="22860">
                <a:spcBef>
                  <a:spcPts val="125"/>
                </a:spcBef>
              </a:pPr>
              <a:r>
                <a:rPr sz="900" spc="-10">
                  <a:solidFill>
                    <a:srgbClr val="FFFFFF"/>
                  </a:solidFill>
                  <a:latin typeface="Proxima Nova Rg" panose="02000506030000020004" pitchFamily="2" charset="0"/>
                  <a:cs typeface="ProximaNova-Semibold"/>
                </a:rPr>
                <a:t>Training</a:t>
              </a:r>
              <a:endParaRPr sz="900">
                <a:latin typeface="Proxima Nova Rg" panose="02000506030000020004" pitchFamily="2" charset="0"/>
                <a:cs typeface="ProximaNova-Semibold"/>
              </a:endParaRPr>
            </a:p>
          </p:txBody>
        </p:sp>
        <p:sp>
          <p:nvSpPr>
            <p:cNvPr id="1054" name="object 20">
              <a:extLst>
                <a:ext uri="{FF2B5EF4-FFF2-40B4-BE49-F238E27FC236}">
                  <a16:creationId xmlns:a16="http://schemas.microsoft.com/office/drawing/2014/main" id="{75DE1A17-98C3-0F86-ABEA-5DDEF6D3A84F}"/>
                </a:ext>
              </a:extLst>
            </p:cNvPr>
            <p:cNvSpPr txBox="1"/>
            <p:nvPr/>
          </p:nvSpPr>
          <p:spPr>
            <a:xfrm>
              <a:off x="5861849" y="5263769"/>
              <a:ext cx="1207135" cy="206618"/>
            </a:xfrm>
            <a:prstGeom prst="rect">
              <a:avLst/>
            </a:prstGeom>
            <a:solidFill>
              <a:srgbClr val="C6DB51"/>
            </a:solidFill>
          </p:spPr>
          <p:txBody>
            <a:bodyPr vert="horz" wrap="square" lIns="0" tIns="2540" rIns="0" bIns="0" rtlCol="0" anchor="ctr">
              <a:spAutoFit/>
            </a:bodyPr>
            <a:lstStyle/>
            <a:p>
              <a:pPr>
                <a:spcBef>
                  <a:spcPts val="20"/>
                </a:spcBef>
              </a:pPr>
              <a:endParaRPr lang="en-AU" sz="900">
                <a:latin typeface="Proxima Nova Light" panose="02000506030000020004" pitchFamily="2" charset="0"/>
                <a:cs typeface="Times New Roman"/>
              </a:endParaRPr>
            </a:p>
            <a:p>
              <a:pPr marL="22860"/>
              <a:r>
                <a:rPr sz="900" spc="-10">
                  <a:solidFill>
                    <a:srgbClr val="FFFFFF"/>
                  </a:solidFill>
                  <a:latin typeface="Proxima Nova Rg" panose="02000506030000020004" pitchFamily="2" charset="0"/>
                  <a:cs typeface="ProximaNova-Semibold"/>
                </a:rPr>
                <a:t>Reduction</a:t>
              </a:r>
              <a:endParaRPr sz="900">
                <a:latin typeface="Proxima Nova Rg" panose="02000506030000020004" pitchFamily="2" charset="0"/>
                <a:cs typeface="ProximaNova-Semibold"/>
              </a:endParaRPr>
            </a:p>
          </p:txBody>
        </p:sp>
        <p:sp>
          <p:nvSpPr>
            <p:cNvPr id="1055" name="object 21">
              <a:extLst>
                <a:ext uri="{FF2B5EF4-FFF2-40B4-BE49-F238E27FC236}">
                  <a16:creationId xmlns:a16="http://schemas.microsoft.com/office/drawing/2014/main" id="{12907809-5F6B-4EF5-B0A8-D5F76C2231D6}"/>
                </a:ext>
              </a:extLst>
            </p:cNvPr>
            <p:cNvSpPr txBox="1"/>
            <p:nvPr/>
          </p:nvSpPr>
          <p:spPr>
            <a:xfrm>
              <a:off x="5861837" y="4925783"/>
              <a:ext cx="1064260" cy="206618"/>
            </a:xfrm>
            <a:prstGeom prst="rect">
              <a:avLst/>
            </a:prstGeom>
            <a:solidFill>
              <a:srgbClr val="CCDE68"/>
            </a:solidFill>
          </p:spPr>
          <p:txBody>
            <a:bodyPr vert="horz" wrap="square" lIns="0" tIns="2540" rIns="0" bIns="0" rtlCol="0" anchor="ctr">
              <a:spAutoFit/>
            </a:bodyPr>
            <a:lstStyle/>
            <a:p>
              <a:pPr>
                <a:spcBef>
                  <a:spcPts val="20"/>
                </a:spcBef>
              </a:pPr>
              <a:endParaRPr sz="900">
                <a:latin typeface="Proxima Nova Light" panose="02000506030000020004" pitchFamily="2" charset="0"/>
                <a:cs typeface="Times New Roman"/>
              </a:endParaRPr>
            </a:p>
            <a:p>
              <a:pPr marL="22860"/>
              <a:r>
                <a:rPr sz="900" spc="-10">
                  <a:solidFill>
                    <a:srgbClr val="FFFFFF"/>
                  </a:solidFill>
                  <a:latin typeface="Proxima Nova Rg" panose="02000506030000020004" pitchFamily="2" charset="0"/>
                  <a:cs typeface="ProximaNova-Semibold"/>
                </a:rPr>
                <a:t>Integration</a:t>
              </a:r>
              <a:endParaRPr sz="900">
                <a:latin typeface="Proxima Nova Rg" panose="02000506030000020004" pitchFamily="2" charset="0"/>
                <a:cs typeface="ProximaNova-Semibold"/>
              </a:endParaRPr>
            </a:p>
          </p:txBody>
        </p:sp>
        <p:sp>
          <p:nvSpPr>
            <p:cNvPr id="1056" name="object 22">
              <a:extLst>
                <a:ext uri="{FF2B5EF4-FFF2-40B4-BE49-F238E27FC236}">
                  <a16:creationId xmlns:a16="http://schemas.microsoft.com/office/drawing/2014/main" id="{65C63AC2-79EF-28A7-2A1F-BBBB19CA34D2}"/>
                </a:ext>
              </a:extLst>
            </p:cNvPr>
            <p:cNvSpPr txBox="1"/>
            <p:nvPr/>
          </p:nvSpPr>
          <p:spPr>
            <a:xfrm>
              <a:off x="5861837" y="4587811"/>
              <a:ext cx="960755" cy="206618"/>
            </a:xfrm>
            <a:prstGeom prst="rect">
              <a:avLst/>
            </a:prstGeom>
            <a:solidFill>
              <a:srgbClr val="D2E27E"/>
            </a:solidFill>
          </p:spPr>
          <p:txBody>
            <a:bodyPr vert="horz" wrap="square" lIns="0" tIns="2540" rIns="0" bIns="0" rtlCol="0" anchor="ctr">
              <a:spAutoFit/>
            </a:bodyPr>
            <a:lstStyle/>
            <a:p>
              <a:pPr>
                <a:spcBef>
                  <a:spcPts val="20"/>
                </a:spcBef>
              </a:pPr>
              <a:endParaRPr sz="900">
                <a:latin typeface="Proxima Nova Light" panose="02000506030000020004" pitchFamily="2" charset="0"/>
                <a:cs typeface="Times New Roman"/>
              </a:endParaRPr>
            </a:p>
            <a:p>
              <a:pPr marL="22860"/>
              <a:r>
                <a:rPr sz="900" spc="-10">
                  <a:solidFill>
                    <a:srgbClr val="FFFFFF"/>
                  </a:solidFill>
                  <a:latin typeface="Proxima Nova Rg" panose="02000506030000020004" pitchFamily="2" charset="0"/>
                  <a:cs typeface="ProximaNova-Semibold"/>
                </a:rPr>
                <a:t>Transformation</a:t>
              </a:r>
              <a:endParaRPr sz="900">
                <a:latin typeface="Proxima Nova Rg" panose="02000506030000020004" pitchFamily="2" charset="0"/>
                <a:cs typeface="ProximaNova-Semibold"/>
              </a:endParaRPr>
            </a:p>
          </p:txBody>
        </p:sp>
        <p:sp>
          <p:nvSpPr>
            <p:cNvPr id="1057" name="object 23">
              <a:extLst>
                <a:ext uri="{FF2B5EF4-FFF2-40B4-BE49-F238E27FC236}">
                  <a16:creationId xmlns:a16="http://schemas.microsoft.com/office/drawing/2014/main" id="{D142B23F-A0DF-A4B0-D9B1-2A3770DD4501}"/>
                </a:ext>
              </a:extLst>
            </p:cNvPr>
            <p:cNvSpPr txBox="1"/>
            <p:nvPr/>
          </p:nvSpPr>
          <p:spPr>
            <a:xfrm>
              <a:off x="5861837" y="4254715"/>
              <a:ext cx="822325" cy="209462"/>
            </a:xfrm>
            <a:prstGeom prst="rect">
              <a:avLst/>
            </a:prstGeom>
            <a:solidFill>
              <a:srgbClr val="DCE89A"/>
            </a:solidFill>
          </p:spPr>
          <p:txBody>
            <a:bodyPr vert="horz" wrap="square" lIns="0" tIns="6350" rIns="0" bIns="0" rtlCol="0" anchor="ctr">
              <a:spAutoFit/>
            </a:bodyPr>
            <a:lstStyle/>
            <a:p>
              <a:pPr>
                <a:spcBef>
                  <a:spcPts val="50"/>
                </a:spcBef>
              </a:pPr>
              <a:endParaRPr sz="900">
                <a:latin typeface="Proxima Nova Light" panose="02000506030000020004" pitchFamily="2" charset="0"/>
                <a:cs typeface="Times New Roman"/>
              </a:endParaRPr>
            </a:p>
            <a:p>
              <a:pPr marL="22860"/>
              <a:r>
                <a:rPr sz="900" spc="-10">
                  <a:solidFill>
                    <a:srgbClr val="FFFFFF"/>
                  </a:solidFill>
                  <a:latin typeface="Proxima Nova Rg" panose="02000506030000020004" pitchFamily="2" charset="0"/>
                  <a:cs typeface="ProximaNova-Semibold"/>
                </a:rPr>
                <a:t>Cleaning</a:t>
              </a:r>
              <a:endParaRPr sz="900">
                <a:latin typeface="Proxima Nova Rg" panose="02000506030000020004" pitchFamily="2" charset="0"/>
                <a:cs typeface="ProximaNova-Semibold"/>
              </a:endParaRPr>
            </a:p>
          </p:txBody>
        </p:sp>
        <p:sp>
          <p:nvSpPr>
            <p:cNvPr id="1058" name="object 24">
              <a:extLst>
                <a:ext uri="{FF2B5EF4-FFF2-40B4-BE49-F238E27FC236}">
                  <a16:creationId xmlns:a16="http://schemas.microsoft.com/office/drawing/2014/main" id="{A296E360-EE1A-556A-2ACD-858E3B4138A0}"/>
                </a:ext>
              </a:extLst>
            </p:cNvPr>
            <p:cNvSpPr txBox="1"/>
            <p:nvPr/>
          </p:nvSpPr>
          <p:spPr>
            <a:xfrm>
              <a:off x="5861837" y="3907904"/>
              <a:ext cx="670560" cy="209935"/>
            </a:xfrm>
            <a:prstGeom prst="rect">
              <a:avLst/>
            </a:prstGeom>
            <a:solidFill>
              <a:srgbClr val="E2ECAE"/>
            </a:solidFill>
          </p:spPr>
          <p:txBody>
            <a:bodyPr vert="horz" wrap="square" lIns="0" tIns="6985" rIns="0" bIns="0" rtlCol="0" anchor="ctr">
              <a:spAutoFit/>
            </a:bodyPr>
            <a:lstStyle/>
            <a:p>
              <a:pPr>
                <a:spcBef>
                  <a:spcPts val="55"/>
                </a:spcBef>
              </a:pPr>
              <a:endParaRPr sz="900">
                <a:latin typeface="Proxima Nova Light" panose="02000506030000020004" pitchFamily="2" charset="0"/>
                <a:cs typeface="Times New Roman"/>
              </a:endParaRPr>
            </a:p>
            <a:p>
              <a:pPr marL="22860"/>
              <a:r>
                <a:rPr sz="900" spc="-10">
                  <a:solidFill>
                    <a:srgbClr val="FFFFFF"/>
                  </a:solidFill>
                  <a:latin typeface="Proxima Nova Rg" panose="02000506030000020004" pitchFamily="2" charset="0"/>
                  <a:cs typeface="ProximaNova-Semibold"/>
                </a:rPr>
                <a:t>Collection</a:t>
              </a:r>
              <a:endParaRPr sz="900">
                <a:latin typeface="Proxima Nova Rg" panose="02000506030000020004" pitchFamily="2" charset="0"/>
                <a:cs typeface="ProximaNova-Semibold"/>
              </a:endParaRPr>
            </a:p>
          </p:txBody>
        </p:sp>
        <p:sp>
          <p:nvSpPr>
            <p:cNvPr id="1059" name="object 25">
              <a:extLst>
                <a:ext uri="{FF2B5EF4-FFF2-40B4-BE49-F238E27FC236}">
                  <a16:creationId xmlns:a16="http://schemas.microsoft.com/office/drawing/2014/main" id="{EB839A31-5A54-75A7-856D-7FF13EEED9A1}"/>
                </a:ext>
              </a:extLst>
            </p:cNvPr>
            <p:cNvSpPr txBox="1"/>
            <p:nvPr/>
          </p:nvSpPr>
          <p:spPr>
            <a:xfrm>
              <a:off x="6538007" y="3904823"/>
              <a:ext cx="1247775" cy="216096"/>
            </a:xfrm>
            <a:prstGeom prst="rect">
              <a:avLst/>
            </a:prstGeom>
          </p:spPr>
          <p:txBody>
            <a:bodyPr vert="horz" wrap="square" lIns="0" tIns="15240" rIns="0" bIns="0" rtlCol="0" anchor="ctr">
              <a:spAutoFit/>
            </a:bodyPr>
            <a:lstStyle/>
            <a:p>
              <a:pPr marL="12700">
                <a:spcBef>
                  <a:spcPts val="120"/>
                </a:spcBef>
              </a:pPr>
              <a:r>
                <a:rPr sz="900">
                  <a:solidFill>
                    <a:srgbClr val="051411"/>
                  </a:solidFill>
                  <a:latin typeface="Proxima Nova Light" panose="02000506030000020004" pitchFamily="2" charset="0"/>
                  <a:cs typeface="ProximaNova-Light"/>
                </a:rPr>
                <a:t>Traditional</a:t>
              </a:r>
              <a:r>
                <a:rPr sz="900" spc="10">
                  <a:solidFill>
                    <a:srgbClr val="051411"/>
                  </a:solidFill>
                  <a:latin typeface="Proxima Nova Light" panose="02000506030000020004" pitchFamily="2" charset="0"/>
                  <a:cs typeface="ProximaNova-Light"/>
                </a:rPr>
                <a:t> </a:t>
              </a:r>
              <a:r>
                <a:rPr sz="900">
                  <a:solidFill>
                    <a:srgbClr val="051411"/>
                  </a:solidFill>
                  <a:latin typeface="Proxima Nova Light" panose="02000506030000020004" pitchFamily="2" charset="0"/>
                  <a:cs typeface="ProximaNova-Light"/>
                </a:rPr>
                <a:t>ELT/</a:t>
              </a:r>
              <a:r>
                <a:rPr sz="900" spc="15">
                  <a:solidFill>
                    <a:srgbClr val="051411"/>
                  </a:solidFill>
                  <a:latin typeface="Proxima Nova Light" panose="02000506030000020004" pitchFamily="2" charset="0"/>
                  <a:cs typeface="ProximaNova-Light"/>
                </a:rPr>
                <a:t> </a:t>
              </a:r>
              <a:r>
                <a:rPr sz="900">
                  <a:solidFill>
                    <a:srgbClr val="051411"/>
                  </a:solidFill>
                  <a:latin typeface="Proxima Nova Light" panose="02000506030000020004" pitchFamily="2" charset="0"/>
                  <a:cs typeface="ProximaNova-Light"/>
                </a:rPr>
                <a:t>ETL</a:t>
              </a:r>
              <a:r>
                <a:rPr sz="900" spc="10">
                  <a:solidFill>
                    <a:srgbClr val="051411"/>
                  </a:solidFill>
                  <a:latin typeface="Proxima Nova Light" panose="02000506030000020004" pitchFamily="2" charset="0"/>
                  <a:cs typeface="ProximaNova-Light"/>
                </a:rPr>
                <a:t> </a:t>
              </a:r>
              <a:br>
                <a:rPr lang="en-AU" sz="900" spc="10">
                  <a:solidFill>
                    <a:srgbClr val="051411"/>
                  </a:solidFill>
                  <a:latin typeface="Proxima Nova Light" panose="02000506030000020004" pitchFamily="2" charset="0"/>
                  <a:cs typeface="ProximaNova-Light"/>
                </a:rPr>
              </a:br>
              <a:r>
                <a:rPr sz="900" spc="-10">
                  <a:solidFill>
                    <a:srgbClr val="051411"/>
                  </a:solidFill>
                  <a:latin typeface="Proxima Nova Light" panose="02000506030000020004" pitchFamily="2" charset="0"/>
                  <a:cs typeface="ProximaNova-Light"/>
                </a:rPr>
                <a:t>Processes.</a:t>
              </a:r>
              <a:endParaRPr sz="900">
                <a:latin typeface="Proxima Nova Light" panose="02000506030000020004" pitchFamily="2" charset="0"/>
                <a:cs typeface="ProximaNova-Light"/>
              </a:endParaRPr>
            </a:p>
          </p:txBody>
        </p:sp>
        <p:sp>
          <p:nvSpPr>
            <p:cNvPr id="1060" name="object 26">
              <a:extLst>
                <a:ext uri="{FF2B5EF4-FFF2-40B4-BE49-F238E27FC236}">
                  <a16:creationId xmlns:a16="http://schemas.microsoft.com/office/drawing/2014/main" id="{A8A3C669-9B95-BE15-2412-5BFBB16497BC}"/>
                </a:ext>
              </a:extLst>
            </p:cNvPr>
            <p:cNvSpPr txBox="1"/>
            <p:nvPr/>
          </p:nvSpPr>
          <p:spPr>
            <a:xfrm>
              <a:off x="6781119" y="4272169"/>
              <a:ext cx="1301750" cy="226995"/>
            </a:xfrm>
            <a:prstGeom prst="rect">
              <a:avLst/>
            </a:prstGeom>
          </p:spPr>
          <p:txBody>
            <a:bodyPr vert="horz" wrap="square" lIns="0" tIns="29845" rIns="0" bIns="0" rtlCol="0" anchor="ctr">
              <a:spAutoFit/>
            </a:bodyPr>
            <a:lstStyle/>
            <a:p>
              <a:pPr marL="12700" marR="5080">
                <a:spcBef>
                  <a:spcPts val="235"/>
                </a:spcBef>
              </a:pPr>
              <a:r>
                <a:rPr sz="900">
                  <a:solidFill>
                    <a:srgbClr val="051411"/>
                  </a:solidFill>
                  <a:latin typeface="Proxima Nova Light" panose="02000506030000020004" pitchFamily="2" charset="0"/>
                  <a:cs typeface="ProximaNova-Light"/>
                </a:rPr>
                <a:t>Handle</a:t>
              </a:r>
              <a:r>
                <a:rPr sz="900" spc="70">
                  <a:solidFill>
                    <a:srgbClr val="051411"/>
                  </a:solidFill>
                  <a:latin typeface="Proxima Nova Light" panose="02000506030000020004" pitchFamily="2" charset="0"/>
                  <a:cs typeface="ProximaNova-Light"/>
                </a:rPr>
                <a:t> </a:t>
              </a:r>
              <a:r>
                <a:rPr sz="900">
                  <a:solidFill>
                    <a:srgbClr val="051411"/>
                  </a:solidFill>
                  <a:latin typeface="Proxima Nova Light" panose="02000506030000020004" pitchFamily="2" charset="0"/>
                  <a:cs typeface="ProximaNova-Light"/>
                </a:rPr>
                <a:t>missing</a:t>
              </a:r>
              <a:r>
                <a:rPr sz="900" spc="70">
                  <a:solidFill>
                    <a:srgbClr val="051411"/>
                  </a:solidFill>
                  <a:latin typeface="Proxima Nova Light" panose="02000506030000020004" pitchFamily="2" charset="0"/>
                  <a:cs typeface="ProximaNova-Light"/>
                </a:rPr>
                <a:t> </a:t>
              </a:r>
              <a:r>
                <a:rPr sz="900">
                  <a:solidFill>
                    <a:srgbClr val="051411"/>
                  </a:solidFill>
                  <a:latin typeface="Proxima Nova Light" panose="02000506030000020004" pitchFamily="2" charset="0"/>
                  <a:cs typeface="ProximaNova-Light"/>
                </a:rPr>
                <a:t>values,</a:t>
              </a:r>
              <a:r>
                <a:rPr sz="900" spc="70">
                  <a:solidFill>
                    <a:srgbClr val="051411"/>
                  </a:solidFill>
                  <a:latin typeface="Proxima Nova Light" panose="02000506030000020004" pitchFamily="2" charset="0"/>
                  <a:cs typeface="ProximaNova-Light"/>
                </a:rPr>
                <a:t> </a:t>
              </a:r>
              <a:r>
                <a:rPr sz="900" spc="-10">
                  <a:solidFill>
                    <a:srgbClr val="051411"/>
                  </a:solidFill>
                  <a:latin typeface="Proxima Nova Light" panose="02000506030000020004" pitchFamily="2" charset="0"/>
                  <a:cs typeface="ProximaNova-Light"/>
                </a:rPr>
                <a:t>incorrect</a:t>
              </a:r>
              <a:r>
                <a:rPr sz="900" spc="500">
                  <a:solidFill>
                    <a:srgbClr val="051411"/>
                  </a:solidFill>
                  <a:latin typeface="Proxima Nova Light" panose="02000506030000020004" pitchFamily="2" charset="0"/>
                  <a:cs typeface="ProximaNova-Light"/>
                </a:rPr>
                <a:t> </a:t>
              </a:r>
              <a:r>
                <a:rPr sz="900">
                  <a:solidFill>
                    <a:srgbClr val="051411"/>
                  </a:solidFill>
                  <a:latin typeface="Proxima Nova Light" panose="02000506030000020004" pitchFamily="2" charset="0"/>
                  <a:cs typeface="ProximaNova-Light"/>
                </a:rPr>
                <a:t>values,</a:t>
              </a:r>
              <a:r>
                <a:rPr sz="900" spc="50">
                  <a:solidFill>
                    <a:srgbClr val="051411"/>
                  </a:solidFill>
                  <a:latin typeface="Proxima Nova Light" panose="02000506030000020004" pitchFamily="2" charset="0"/>
                  <a:cs typeface="ProximaNova-Light"/>
                </a:rPr>
                <a:t> </a:t>
              </a:r>
              <a:r>
                <a:rPr sz="900">
                  <a:solidFill>
                    <a:srgbClr val="051411"/>
                  </a:solidFill>
                  <a:latin typeface="Proxima Nova Light" panose="02000506030000020004" pitchFamily="2" charset="0"/>
                  <a:cs typeface="ProximaNova-Light"/>
                </a:rPr>
                <a:t>outliers</a:t>
              </a:r>
              <a:r>
                <a:rPr sz="900" spc="55">
                  <a:solidFill>
                    <a:srgbClr val="051411"/>
                  </a:solidFill>
                  <a:latin typeface="Proxima Nova Light" panose="02000506030000020004" pitchFamily="2" charset="0"/>
                  <a:cs typeface="ProximaNova-Light"/>
                </a:rPr>
                <a:t> </a:t>
              </a:r>
              <a:r>
                <a:rPr sz="900">
                  <a:solidFill>
                    <a:srgbClr val="051411"/>
                  </a:solidFill>
                  <a:latin typeface="Proxima Nova Light" panose="02000506030000020004" pitchFamily="2" charset="0"/>
                  <a:cs typeface="ProximaNova-Light"/>
                </a:rPr>
                <a:t>&amp;</a:t>
              </a:r>
              <a:r>
                <a:rPr sz="900" spc="50">
                  <a:solidFill>
                    <a:srgbClr val="051411"/>
                  </a:solidFill>
                  <a:latin typeface="Proxima Nova Light" panose="02000506030000020004" pitchFamily="2" charset="0"/>
                  <a:cs typeface="ProximaNova-Light"/>
                </a:rPr>
                <a:t> </a:t>
              </a:r>
              <a:r>
                <a:rPr sz="900" spc="-10">
                  <a:solidFill>
                    <a:srgbClr val="051411"/>
                  </a:solidFill>
                  <a:latin typeface="Proxima Nova Light" panose="02000506030000020004" pitchFamily="2" charset="0"/>
                  <a:cs typeface="ProximaNova-Light"/>
                </a:rPr>
                <a:t>duplications.</a:t>
              </a:r>
              <a:endParaRPr sz="900">
                <a:latin typeface="Proxima Nova Light" panose="02000506030000020004" pitchFamily="2" charset="0"/>
                <a:cs typeface="ProximaNova-Light"/>
              </a:endParaRPr>
            </a:p>
          </p:txBody>
        </p:sp>
        <p:sp>
          <p:nvSpPr>
            <p:cNvPr id="1061" name="object 27">
              <a:extLst>
                <a:ext uri="{FF2B5EF4-FFF2-40B4-BE49-F238E27FC236}">
                  <a16:creationId xmlns:a16="http://schemas.microsoft.com/office/drawing/2014/main" id="{B41C818A-A194-6234-DA60-D8B2020EA7C5}"/>
                </a:ext>
              </a:extLst>
            </p:cNvPr>
            <p:cNvSpPr txBox="1"/>
            <p:nvPr/>
          </p:nvSpPr>
          <p:spPr>
            <a:xfrm>
              <a:off x="6914921" y="4587414"/>
              <a:ext cx="1057275" cy="226995"/>
            </a:xfrm>
            <a:prstGeom prst="rect">
              <a:avLst/>
            </a:prstGeom>
          </p:spPr>
          <p:txBody>
            <a:bodyPr vert="horz" wrap="square" lIns="0" tIns="29845" rIns="0" bIns="0" rtlCol="0" anchor="ctr">
              <a:spAutoFit/>
            </a:bodyPr>
            <a:lstStyle/>
            <a:p>
              <a:pPr marL="12700" marR="5080">
                <a:spcBef>
                  <a:spcPts val="235"/>
                </a:spcBef>
              </a:pPr>
              <a:r>
                <a:rPr sz="900">
                  <a:solidFill>
                    <a:srgbClr val="051411"/>
                  </a:solidFill>
                  <a:latin typeface="Proxima Nova Light" panose="02000506030000020004" pitchFamily="2" charset="0"/>
                  <a:cs typeface="ProximaNova-Light"/>
                </a:rPr>
                <a:t>Scaling,</a:t>
              </a:r>
              <a:r>
                <a:rPr sz="900" spc="100">
                  <a:solidFill>
                    <a:srgbClr val="051411"/>
                  </a:solidFill>
                  <a:latin typeface="Proxima Nova Light" panose="02000506030000020004" pitchFamily="2" charset="0"/>
                  <a:cs typeface="ProximaNova-Light"/>
                </a:rPr>
                <a:t> </a:t>
              </a:r>
              <a:r>
                <a:rPr sz="900">
                  <a:solidFill>
                    <a:srgbClr val="051411"/>
                  </a:solidFill>
                  <a:latin typeface="Proxima Nova Light" panose="02000506030000020004" pitchFamily="2" charset="0"/>
                  <a:cs typeface="ProximaNova-Light"/>
                </a:rPr>
                <a:t>normalization</a:t>
              </a:r>
              <a:r>
                <a:rPr sz="900" spc="100">
                  <a:solidFill>
                    <a:srgbClr val="051411"/>
                  </a:solidFill>
                  <a:latin typeface="Proxima Nova Light" panose="02000506030000020004" pitchFamily="2" charset="0"/>
                  <a:cs typeface="ProximaNova-Light"/>
                </a:rPr>
                <a:t> </a:t>
              </a:r>
              <a:r>
                <a:rPr sz="900" spc="-25">
                  <a:solidFill>
                    <a:srgbClr val="051411"/>
                  </a:solidFill>
                  <a:latin typeface="Proxima Nova Light" panose="02000506030000020004" pitchFamily="2" charset="0"/>
                  <a:cs typeface="ProximaNova-Light"/>
                </a:rPr>
                <a:t>and</a:t>
              </a:r>
              <a:r>
                <a:rPr sz="900" spc="500">
                  <a:solidFill>
                    <a:srgbClr val="051411"/>
                  </a:solidFill>
                  <a:latin typeface="Proxima Nova Light" panose="02000506030000020004" pitchFamily="2" charset="0"/>
                  <a:cs typeface="ProximaNova-Light"/>
                </a:rPr>
                <a:t> </a:t>
              </a:r>
              <a:r>
                <a:rPr sz="900">
                  <a:solidFill>
                    <a:srgbClr val="051411"/>
                  </a:solidFill>
                  <a:latin typeface="Proxima Nova Light" panose="02000506030000020004" pitchFamily="2" charset="0"/>
                  <a:cs typeface="ProximaNova-Light"/>
                </a:rPr>
                <a:t>feature</a:t>
              </a:r>
              <a:r>
                <a:rPr sz="900" spc="65">
                  <a:solidFill>
                    <a:srgbClr val="051411"/>
                  </a:solidFill>
                  <a:latin typeface="Proxima Nova Light" panose="02000506030000020004" pitchFamily="2" charset="0"/>
                  <a:cs typeface="ProximaNova-Light"/>
                </a:rPr>
                <a:t> </a:t>
              </a:r>
              <a:r>
                <a:rPr sz="900" spc="-10">
                  <a:solidFill>
                    <a:srgbClr val="051411"/>
                  </a:solidFill>
                  <a:latin typeface="Proxima Nova Light" panose="02000506030000020004" pitchFamily="2" charset="0"/>
                  <a:cs typeface="ProximaNova-Light"/>
                </a:rPr>
                <a:t>Engineering.</a:t>
              </a:r>
              <a:endParaRPr sz="900">
                <a:latin typeface="Proxima Nova Light" panose="02000506030000020004" pitchFamily="2" charset="0"/>
                <a:cs typeface="ProximaNova-Light"/>
              </a:endParaRPr>
            </a:p>
          </p:txBody>
        </p:sp>
        <p:sp>
          <p:nvSpPr>
            <p:cNvPr id="1062" name="object 28">
              <a:extLst>
                <a:ext uri="{FF2B5EF4-FFF2-40B4-BE49-F238E27FC236}">
                  <a16:creationId xmlns:a16="http://schemas.microsoft.com/office/drawing/2014/main" id="{7FB15BA5-C693-E123-3A41-06AA54A2C989}"/>
                </a:ext>
              </a:extLst>
            </p:cNvPr>
            <p:cNvSpPr txBox="1"/>
            <p:nvPr/>
          </p:nvSpPr>
          <p:spPr>
            <a:xfrm>
              <a:off x="7023499" y="4920660"/>
              <a:ext cx="1018540" cy="226995"/>
            </a:xfrm>
            <a:prstGeom prst="rect">
              <a:avLst/>
            </a:prstGeom>
          </p:spPr>
          <p:txBody>
            <a:bodyPr vert="horz" wrap="square" lIns="0" tIns="29845" rIns="0" bIns="0" rtlCol="0" anchor="ctr">
              <a:spAutoFit/>
            </a:bodyPr>
            <a:lstStyle/>
            <a:p>
              <a:pPr marL="12700" marR="5080">
                <a:spcBef>
                  <a:spcPts val="235"/>
                </a:spcBef>
              </a:pPr>
              <a:r>
                <a:rPr sz="900">
                  <a:solidFill>
                    <a:srgbClr val="051411"/>
                  </a:solidFill>
                  <a:latin typeface="Proxima Nova Light" panose="02000506030000020004" pitchFamily="2" charset="0"/>
                  <a:cs typeface="ProximaNova-Light"/>
                </a:rPr>
                <a:t>Folding</a:t>
              </a:r>
              <a:r>
                <a:rPr sz="900" spc="70">
                  <a:solidFill>
                    <a:srgbClr val="051411"/>
                  </a:solidFill>
                  <a:latin typeface="Proxima Nova Light" panose="02000506030000020004" pitchFamily="2" charset="0"/>
                  <a:cs typeface="ProximaNova-Light"/>
                </a:rPr>
                <a:t> </a:t>
              </a:r>
              <a:r>
                <a:rPr sz="900">
                  <a:solidFill>
                    <a:srgbClr val="051411"/>
                  </a:solidFill>
                  <a:latin typeface="Proxima Nova Light" panose="02000506030000020004" pitchFamily="2" charset="0"/>
                  <a:cs typeface="ProximaNova-Light"/>
                </a:rPr>
                <a:t>multiple</a:t>
              </a:r>
              <a:r>
                <a:rPr sz="900" spc="75">
                  <a:solidFill>
                    <a:srgbClr val="051411"/>
                  </a:solidFill>
                  <a:latin typeface="Proxima Nova Light" panose="02000506030000020004" pitchFamily="2" charset="0"/>
                  <a:cs typeface="ProximaNova-Light"/>
                </a:rPr>
                <a:t> </a:t>
              </a:r>
              <a:r>
                <a:rPr sz="900" spc="-10">
                  <a:solidFill>
                    <a:srgbClr val="051411"/>
                  </a:solidFill>
                  <a:latin typeface="Proxima Nova Light" panose="02000506030000020004" pitchFamily="2" charset="0"/>
                  <a:cs typeface="ProximaNova-Light"/>
                </a:rPr>
                <a:t>datasets</a:t>
              </a:r>
              <a:r>
                <a:rPr sz="900" spc="500">
                  <a:solidFill>
                    <a:srgbClr val="051411"/>
                  </a:solidFill>
                  <a:latin typeface="Proxima Nova Light" panose="02000506030000020004" pitchFamily="2" charset="0"/>
                  <a:cs typeface="ProximaNova-Light"/>
                </a:rPr>
                <a:t> </a:t>
              </a:r>
              <a:r>
                <a:rPr sz="900">
                  <a:solidFill>
                    <a:srgbClr val="051411"/>
                  </a:solidFill>
                  <a:latin typeface="Proxima Nova Light" panose="02000506030000020004" pitchFamily="2" charset="0"/>
                  <a:cs typeface="ProximaNova-Light"/>
                </a:rPr>
                <a:t>into</a:t>
              </a:r>
              <a:r>
                <a:rPr sz="900" spc="50">
                  <a:solidFill>
                    <a:srgbClr val="051411"/>
                  </a:solidFill>
                  <a:latin typeface="Proxima Nova Light" panose="02000506030000020004" pitchFamily="2" charset="0"/>
                  <a:cs typeface="ProximaNova-Light"/>
                </a:rPr>
                <a:t> </a:t>
              </a:r>
              <a:r>
                <a:rPr sz="900">
                  <a:solidFill>
                    <a:srgbClr val="051411"/>
                  </a:solidFill>
                  <a:latin typeface="Proxima Nova Light" panose="02000506030000020004" pitchFamily="2" charset="0"/>
                  <a:cs typeface="ProximaNova-Light"/>
                </a:rPr>
                <a:t>one</a:t>
              </a:r>
              <a:r>
                <a:rPr sz="900" spc="50">
                  <a:solidFill>
                    <a:srgbClr val="051411"/>
                  </a:solidFill>
                  <a:latin typeface="Proxima Nova Light" panose="02000506030000020004" pitchFamily="2" charset="0"/>
                  <a:cs typeface="ProximaNova-Light"/>
                </a:rPr>
                <a:t> </a:t>
              </a:r>
              <a:r>
                <a:rPr sz="900">
                  <a:solidFill>
                    <a:srgbClr val="051411"/>
                  </a:solidFill>
                  <a:latin typeface="Proxima Nova Light" panose="02000506030000020004" pitchFamily="2" charset="0"/>
                  <a:cs typeface="ProximaNova-Light"/>
                </a:rPr>
                <a:t>singular</a:t>
              </a:r>
              <a:r>
                <a:rPr sz="900" spc="50">
                  <a:solidFill>
                    <a:srgbClr val="051411"/>
                  </a:solidFill>
                  <a:latin typeface="Proxima Nova Light" panose="02000506030000020004" pitchFamily="2" charset="0"/>
                  <a:cs typeface="ProximaNova-Light"/>
                </a:rPr>
                <a:t> </a:t>
              </a:r>
              <a:r>
                <a:rPr sz="900" spc="-10">
                  <a:solidFill>
                    <a:srgbClr val="051411"/>
                  </a:solidFill>
                  <a:latin typeface="Proxima Nova Light" panose="02000506030000020004" pitchFamily="2" charset="0"/>
                  <a:cs typeface="ProximaNova-Light"/>
                </a:rPr>
                <a:t>dataset.</a:t>
              </a:r>
              <a:endParaRPr sz="900">
                <a:latin typeface="Proxima Nova Light" panose="02000506030000020004" pitchFamily="2" charset="0"/>
                <a:cs typeface="ProximaNova-Light"/>
              </a:endParaRPr>
            </a:p>
          </p:txBody>
        </p:sp>
        <p:sp>
          <p:nvSpPr>
            <p:cNvPr id="1063" name="object 29">
              <a:extLst>
                <a:ext uri="{FF2B5EF4-FFF2-40B4-BE49-F238E27FC236}">
                  <a16:creationId xmlns:a16="http://schemas.microsoft.com/office/drawing/2014/main" id="{A782CFE1-13DA-CB8F-BB1D-3F7212786933}"/>
                </a:ext>
              </a:extLst>
            </p:cNvPr>
            <p:cNvSpPr txBox="1"/>
            <p:nvPr/>
          </p:nvSpPr>
          <p:spPr>
            <a:xfrm>
              <a:off x="7175311" y="5245229"/>
              <a:ext cx="911860" cy="226995"/>
            </a:xfrm>
            <a:prstGeom prst="rect">
              <a:avLst/>
            </a:prstGeom>
          </p:spPr>
          <p:txBody>
            <a:bodyPr vert="horz" wrap="square" lIns="0" tIns="29845" rIns="0" bIns="0" rtlCol="0" anchor="ctr">
              <a:spAutoFit/>
            </a:bodyPr>
            <a:lstStyle/>
            <a:p>
              <a:pPr marL="12700" marR="5080">
                <a:spcBef>
                  <a:spcPts val="235"/>
                </a:spcBef>
              </a:pPr>
              <a:r>
                <a:rPr sz="900">
                  <a:solidFill>
                    <a:srgbClr val="051411"/>
                  </a:solidFill>
                  <a:latin typeface="Proxima Nova Light" panose="02000506030000020004" pitchFamily="2" charset="0"/>
                  <a:cs typeface="ProximaNova-Light"/>
                </a:rPr>
                <a:t>Dimensional</a:t>
              </a:r>
              <a:r>
                <a:rPr sz="900" spc="114">
                  <a:solidFill>
                    <a:srgbClr val="051411"/>
                  </a:solidFill>
                  <a:latin typeface="Proxima Nova Light" panose="02000506030000020004" pitchFamily="2" charset="0"/>
                  <a:cs typeface="ProximaNova-Light"/>
                </a:rPr>
                <a:t> </a:t>
              </a:r>
              <a:r>
                <a:rPr sz="900" spc="-10">
                  <a:solidFill>
                    <a:srgbClr val="051411"/>
                  </a:solidFill>
                  <a:latin typeface="Proxima Nova Light" panose="02000506030000020004" pitchFamily="2" charset="0"/>
                  <a:cs typeface="ProximaNova-Light"/>
                </a:rPr>
                <a:t>reduction</a:t>
              </a:r>
              <a:r>
                <a:rPr sz="900" spc="500">
                  <a:solidFill>
                    <a:srgbClr val="051411"/>
                  </a:solidFill>
                  <a:latin typeface="Proxima Nova Light" panose="02000506030000020004" pitchFamily="2" charset="0"/>
                  <a:cs typeface="ProximaNova-Light"/>
                </a:rPr>
                <a:t> </a:t>
              </a:r>
              <a:r>
                <a:rPr sz="900">
                  <a:solidFill>
                    <a:srgbClr val="051411"/>
                  </a:solidFill>
                  <a:latin typeface="Proxima Nova Light" panose="02000506030000020004" pitchFamily="2" charset="0"/>
                  <a:cs typeface="ProximaNova-Light"/>
                </a:rPr>
                <a:t>&amp;</a:t>
              </a:r>
              <a:r>
                <a:rPr sz="900" spc="15">
                  <a:solidFill>
                    <a:srgbClr val="051411"/>
                  </a:solidFill>
                  <a:latin typeface="Proxima Nova Light" panose="02000506030000020004" pitchFamily="2" charset="0"/>
                  <a:cs typeface="ProximaNova-Light"/>
                </a:rPr>
                <a:t> </a:t>
              </a:r>
              <a:r>
                <a:rPr sz="900" spc="-10">
                  <a:solidFill>
                    <a:srgbClr val="051411"/>
                  </a:solidFill>
                  <a:latin typeface="Proxima Nova Light" panose="02000506030000020004" pitchFamily="2" charset="0"/>
                  <a:cs typeface="ProximaNova-Light"/>
                </a:rPr>
                <a:t>sampling.</a:t>
              </a:r>
              <a:endParaRPr sz="900">
                <a:latin typeface="Proxima Nova Light" panose="02000506030000020004" pitchFamily="2" charset="0"/>
                <a:cs typeface="ProximaNova-Light"/>
              </a:endParaRPr>
            </a:p>
          </p:txBody>
        </p:sp>
        <p:sp>
          <p:nvSpPr>
            <p:cNvPr id="1064" name="object 30">
              <a:extLst>
                <a:ext uri="{FF2B5EF4-FFF2-40B4-BE49-F238E27FC236}">
                  <a16:creationId xmlns:a16="http://schemas.microsoft.com/office/drawing/2014/main" id="{8C7FE49D-418C-1E08-C1E5-3A7055878732}"/>
                </a:ext>
              </a:extLst>
            </p:cNvPr>
            <p:cNvSpPr txBox="1"/>
            <p:nvPr/>
          </p:nvSpPr>
          <p:spPr>
            <a:xfrm>
              <a:off x="7299969" y="5584054"/>
              <a:ext cx="814705" cy="226995"/>
            </a:xfrm>
            <a:prstGeom prst="rect">
              <a:avLst/>
            </a:prstGeom>
          </p:spPr>
          <p:txBody>
            <a:bodyPr vert="horz" wrap="square" lIns="0" tIns="29845" rIns="0" bIns="0" rtlCol="0" anchor="ctr">
              <a:spAutoFit/>
            </a:bodyPr>
            <a:lstStyle/>
            <a:p>
              <a:pPr marL="12700" marR="5080">
                <a:spcBef>
                  <a:spcPts val="235"/>
                </a:spcBef>
              </a:pPr>
              <a:r>
                <a:rPr sz="900">
                  <a:solidFill>
                    <a:srgbClr val="051411"/>
                  </a:solidFill>
                  <a:latin typeface="Proxima Nova Light" panose="02000506030000020004" pitchFamily="2" charset="0"/>
                  <a:cs typeface="ProximaNova-Light"/>
                </a:rPr>
                <a:t>Partitioning</a:t>
              </a:r>
              <a:r>
                <a:rPr sz="900" spc="90">
                  <a:solidFill>
                    <a:srgbClr val="051411"/>
                  </a:solidFill>
                  <a:latin typeface="Proxima Nova Light" panose="02000506030000020004" pitchFamily="2" charset="0"/>
                  <a:cs typeface="ProximaNova-Light"/>
                </a:rPr>
                <a:t> </a:t>
              </a:r>
              <a:r>
                <a:rPr sz="900" spc="-10">
                  <a:solidFill>
                    <a:srgbClr val="051411"/>
                  </a:solidFill>
                  <a:latin typeface="Proxima Nova Light" panose="02000506030000020004" pitchFamily="2" charset="0"/>
                  <a:cs typeface="ProximaNova-Light"/>
                </a:rPr>
                <a:t>applied</a:t>
              </a:r>
              <a:r>
                <a:rPr sz="900" spc="500">
                  <a:solidFill>
                    <a:srgbClr val="051411"/>
                  </a:solidFill>
                  <a:latin typeface="Proxima Nova Light" panose="02000506030000020004" pitchFamily="2" charset="0"/>
                  <a:cs typeface="ProximaNova-Light"/>
                </a:rPr>
                <a:t> </a:t>
              </a:r>
              <a:r>
                <a:rPr sz="900">
                  <a:solidFill>
                    <a:srgbClr val="051411"/>
                  </a:solidFill>
                  <a:latin typeface="Proxima Nova Light" panose="02000506030000020004" pitchFamily="2" charset="0"/>
                  <a:cs typeface="ProximaNova-Light"/>
                </a:rPr>
                <a:t>&amp;</a:t>
              </a:r>
              <a:r>
                <a:rPr sz="900" spc="35">
                  <a:solidFill>
                    <a:srgbClr val="051411"/>
                  </a:solidFill>
                  <a:latin typeface="Proxima Nova Light" panose="02000506030000020004" pitchFamily="2" charset="0"/>
                  <a:cs typeface="ProximaNova-Light"/>
                </a:rPr>
                <a:t> </a:t>
              </a:r>
              <a:r>
                <a:rPr sz="900">
                  <a:solidFill>
                    <a:srgbClr val="051411"/>
                  </a:solidFill>
                  <a:latin typeface="Proxima Nova Light" panose="02000506030000020004" pitchFamily="2" charset="0"/>
                  <a:cs typeface="ProximaNova-Light"/>
                </a:rPr>
                <a:t>ML</a:t>
              </a:r>
              <a:r>
                <a:rPr sz="900" spc="40">
                  <a:solidFill>
                    <a:srgbClr val="051411"/>
                  </a:solidFill>
                  <a:latin typeface="Proxima Nova Light" panose="02000506030000020004" pitchFamily="2" charset="0"/>
                  <a:cs typeface="ProximaNova-Light"/>
                </a:rPr>
                <a:t> </a:t>
              </a:r>
              <a:r>
                <a:rPr sz="900">
                  <a:solidFill>
                    <a:srgbClr val="051411"/>
                  </a:solidFill>
                  <a:latin typeface="Proxima Nova Light" panose="02000506030000020004" pitchFamily="2" charset="0"/>
                  <a:cs typeface="ProximaNova-Light"/>
                </a:rPr>
                <a:t>model</a:t>
              </a:r>
              <a:r>
                <a:rPr sz="900" spc="35">
                  <a:solidFill>
                    <a:srgbClr val="051411"/>
                  </a:solidFill>
                  <a:latin typeface="Proxima Nova Light" panose="02000506030000020004" pitchFamily="2" charset="0"/>
                  <a:cs typeface="ProximaNova-Light"/>
                </a:rPr>
                <a:t> </a:t>
              </a:r>
              <a:r>
                <a:rPr sz="900" spc="-10">
                  <a:solidFill>
                    <a:srgbClr val="051411"/>
                  </a:solidFill>
                  <a:latin typeface="Proxima Nova Light" panose="02000506030000020004" pitchFamily="2" charset="0"/>
                  <a:cs typeface="ProximaNova-Light"/>
                </a:rPr>
                <a:t>training</a:t>
              </a:r>
              <a:endParaRPr sz="900">
                <a:latin typeface="Proxima Nova Light" panose="02000506030000020004" pitchFamily="2" charset="0"/>
                <a:cs typeface="ProximaNova-Light"/>
              </a:endParaRPr>
            </a:p>
          </p:txBody>
        </p:sp>
        <p:grpSp>
          <p:nvGrpSpPr>
            <p:cNvPr id="1065" name="object 31">
              <a:extLst>
                <a:ext uri="{FF2B5EF4-FFF2-40B4-BE49-F238E27FC236}">
                  <a16:creationId xmlns:a16="http://schemas.microsoft.com/office/drawing/2014/main" id="{64073262-DFD3-FA2E-23BD-FD6A52AEA99D}"/>
                </a:ext>
              </a:extLst>
            </p:cNvPr>
            <p:cNvGrpSpPr/>
            <p:nvPr/>
          </p:nvGrpSpPr>
          <p:grpSpPr>
            <a:xfrm>
              <a:off x="5789183" y="3858536"/>
              <a:ext cx="2294255" cy="84455"/>
              <a:chOff x="5789183" y="3858536"/>
              <a:chExt cx="2294255" cy="84455"/>
            </a:xfrm>
          </p:grpSpPr>
          <p:sp>
            <p:nvSpPr>
              <p:cNvPr id="1066" name="object 32">
                <a:extLst>
                  <a:ext uri="{FF2B5EF4-FFF2-40B4-BE49-F238E27FC236}">
                    <a16:creationId xmlns:a16="http://schemas.microsoft.com/office/drawing/2014/main" id="{E8DD5C7E-0DA4-CE74-35C8-381ECD230E47}"/>
                  </a:ext>
                </a:extLst>
              </p:cNvPr>
              <p:cNvSpPr/>
              <p:nvPr/>
            </p:nvSpPr>
            <p:spPr>
              <a:xfrm>
                <a:off x="8023485" y="3859956"/>
                <a:ext cx="57150" cy="53340"/>
              </a:xfrm>
              <a:custGeom>
                <a:avLst/>
                <a:gdLst/>
                <a:ahLst/>
                <a:cxnLst/>
                <a:rect l="l" t="t" r="r" b="b"/>
                <a:pathLst>
                  <a:path w="57150" h="53339">
                    <a:moveTo>
                      <a:pt x="57010" y="52819"/>
                    </a:moveTo>
                    <a:lnTo>
                      <a:pt x="48825" y="34052"/>
                    </a:lnTo>
                    <a:lnTo>
                      <a:pt x="36025" y="18422"/>
                    </a:lnTo>
                    <a:lnTo>
                      <a:pt x="19464" y="6786"/>
                    </a:lnTo>
                    <a:lnTo>
                      <a:pt x="0" y="0"/>
                    </a:lnTo>
                  </a:path>
                </a:pathLst>
              </a:custGeom>
              <a:ln w="6540">
                <a:solidFill>
                  <a:srgbClr val="BCD631"/>
                </a:solidFill>
                <a:prstDash val="sysDot"/>
              </a:ln>
            </p:spPr>
            <p:txBody>
              <a:bodyPr wrap="square" lIns="0" tIns="0" rIns="0" bIns="0" rtlCol="0" anchor="ctr"/>
              <a:lstStyle/>
              <a:p>
                <a:endParaRPr sz="900">
                  <a:latin typeface="Proxima Nova Light" panose="02000506030000020004" pitchFamily="2" charset="0"/>
                </a:endParaRPr>
              </a:p>
            </p:txBody>
          </p:sp>
          <p:sp>
            <p:nvSpPr>
              <p:cNvPr id="1067" name="object 33">
                <a:extLst>
                  <a:ext uri="{FF2B5EF4-FFF2-40B4-BE49-F238E27FC236}">
                    <a16:creationId xmlns:a16="http://schemas.microsoft.com/office/drawing/2014/main" id="{F48C10D7-598F-F780-F3C1-48CFD55FA067}"/>
                  </a:ext>
                </a:extLst>
              </p:cNvPr>
              <p:cNvSpPr/>
              <p:nvPr/>
            </p:nvSpPr>
            <p:spPr>
              <a:xfrm>
                <a:off x="5879645" y="3858540"/>
                <a:ext cx="2106930" cy="0"/>
              </a:xfrm>
              <a:custGeom>
                <a:avLst/>
                <a:gdLst/>
                <a:ahLst/>
                <a:cxnLst/>
                <a:rect l="l" t="t" r="r" b="b"/>
                <a:pathLst>
                  <a:path w="2106929">
                    <a:moveTo>
                      <a:pt x="2106612" y="0"/>
                    </a:moveTo>
                    <a:lnTo>
                      <a:pt x="0" y="0"/>
                    </a:lnTo>
                  </a:path>
                </a:pathLst>
              </a:custGeom>
              <a:ln w="6540">
                <a:solidFill>
                  <a:srgbClr val="BCD631"/>
                </a:solidFill>
                <a:prstDash val="sysDot"/>
              </a:ln>
            </p:spPr>
            <p:txBody>
              <a:bodyPr wrap="square" lIns="0" tIns="0" rIns="0" bIns="0" rtlCol="0" anchor="ctr"/>
              <a:lstStyle/>
              <a:p>
                <a:endParaRPr sz="900">
                  <a:latin typeface="Proxima Nova Light" panose="02000506030000020004" pitchFamily="2" charset="0"/>
                </a:endParaRPr>
              </a:p>
            </p:txBody>
          </p:sp>
          <p:sp>
            <p:nvSpPr>
              <p:cNvPr id="1068" name="object 34">
                <a:extLst>
                  <a:ext uri="{FF2B5EF4-FFF2-40B4-BE49-F238E27FC236}">
                    <a16:creationId xmlns:a16="http://schemas.microsoft.com/office/drawing/2014/main" id="{A041181F-9711-D339-EE12-C1E62CE9F25A}"/>
                  </a:ext>
                </a:extLst>
              </p:cNvPr>
              <p:cNvSpPr/>
              <p:nvPr/>
            </p:nvSpPr>
            <p:spPr>
              <a:xfrm>
                <a:off x="5790598" y="3861261"/>
                <a:ext cx="53340" cy="57150"/>
              </a:xfrm>
              <a:custGeom>
                <a:avLst/>
                <a:gdLst/>
                <a:ahLst/>
                <a:cxnLst/>
                <a:rect l="l" t="t" r="r" b="b"/>
                <a:pathLst>
                  <a:path w="53339" h="57150">
                    <a:moveTo>
                      <a:pt x="52819" y="0"/>
                    </a:moveTo>
                    <a:lnTo>
                      <a:pt x="34052" y="8184"/>
                    </a:lnTo>
                    <a:lnTo>
                      <a:pt x="18422" y="20985"/>
                    </a:lnTo>
                    <a:lnTo>
                      <a:pt x="6786" y="37545"/>
                    </a:lnTo>
                    <a:lnTo>
                      <a:pt x="0" y="57010"/>
                    </a:lnTo>
                  </a:path>
                </a:pathLst>
              </a:custGeom>
              <a:ln w="6540">
                <a:solidFill>
                  <a:srgbClr val="BCD631"/>
                </a:solidFill>
                <a:prstDash val="sysDot"/>
              </a:ln>
            </p:spPr>
            <p:txBody>
              <a:bodyPr wrap="square" lIns="0" tIns="0" rIns="0" bIns="0" rtlCol="0" anchor="ctr"/>
              <a:lstStyle/>
              <a:p>
                <a:endParaRPr sz="900">
                  <a:latin typeface="Proxima Nova Light" panose="02000506030000020004" pitchFamily="2" charset="0"/>
                </a:endParaRPr>
              </a:p>
            </p:txBody>
          </p:sp>
          <p:sp>
            <p:nvSpPr>
              <p:cNvPr id="1069" name="object 35">
                <a:extLst>
                  <a:ext uri="{FF2B5EF4-FFF2-40B4-BE49-F238E27FC236}">
                    <a16:creationId xmlns:a16="http://schemas.microsoft.com/office/drawing/2014/main" id="{59D16629-9673-170C-711D-4020CFE4DE82}"/>
                  </a:ext>
                </a:extLst>
              </p:cNvPr>
              <p:cNvSpPr/>
              <p:nvPr/>
            </p:nvSpPr>
            <p:spPr>
              <a:xfrm>
                <a:off x="5789183" y="3858536"/>
                <a:ext cx="2294255" cy="84455"/>
              </a:xfrm>
              <a:custGeom>
                <a:avLst/>
                <a:gdLst/>
                <a:ahLst/>
                <a:cxnLst/>
                <a:rect l="l" t="t" r="r" b="b"/>
                <a:pathLst>
                  <a:path w="2294254" h="84454">
                    <a:moveTo>
                      <a:pt x="2228723" y="533"/>
                    </a:moveTo>
                    <a:lnTo>
                      <a:pt x="2225802" y="190"/>
                    </a:lnTo>
                    <a:lnTo>
                      <a:pt x="2222830" y="0"/>
                    </a:lnTo>
                    <a:lnTo>
                      <a:pt x="2219820" y="0"/>
                    </a:lnTo>
                    <a:lnTo>
                      <a:pt x="2210054" y="0"/>
                    </a:lnTo>
                  </a:path>
                  <a:path w="2294254" h="84454">
                    <a:moveTo>
                      <a:pt x="83972" y="0"/>
                    </a:moveTo>
                    <a:lnTo>
                      <a:pt x="74206" y="0"/>
                    </a:lnTo>
                    <a:lnTo>
                      <a:pt x="71196" y="0"/>
                    </a:lnTo>
                    <a:lnTo>
                      <a:pt x="68224" y="190"/>
                    </a:lnTo>
                    <a:lnTo>
                      <a:pt x="65303" y="533"/>
                    </a:lnTo>
                  </a:path>
                  <a:path w="2294254" h="84454">
                    <a:moveTo>
                      <a:pt x="533" y="65316"/>
                    </a:moveTo>
                    <a:lnTo>
                      <a:pt x="177" y="68237"/>
                    </a:lnTo>
                    <a:lnTo>
                      <a:pt x="0" y="71208"/>
                    </a:lnTo>
                    <a:lnTo>
                      <a:pt x="0" y="74218"/>
                    </a:lnTo>
                    <a:lnTo>
                      <a:pt x="0" y="84112"/>
                    </a:lnTo>
                  </a:path>
                  <a:path w="2294254" h="84454">
                    <a:moveTo>
                      <a:pt x="2294039" y="84112"/>
                    </a:moveTo>
                    <a:lnTo>
                      <a:pt x="2294039" y="74218"/>
                    </a:lnTo>
                    <a:lnTo>
                      <a:pt x="2294039" y="71208"/>
                    </a:lnTo>
                    <a:lnTo>
                      <a:pt x="2293848" y="68237"/>
                    </a:lnTo>
                    <a:lnTo>
                      <a:pt x="2293505" y="65316"/>
                    </a:lnTo>
                  </a:path>
                </a:pathLst>
              </a:custGeom>
              <a:ln w="6540">
                <a:solidFill>
                  <a:srgbClr val="BCD631"/>
                </a:solidFill>
              </a:ln>
            </p:spPr>
            <p:txBody>
              <a:bodyPr wrap="square" lIns="0" tIns="0" rIns="0" bIns="0" rtlCol="0" anchor="ctr"/>
              <a:lstStyle/>
              <a:p>
                <a:endParaRPr sz="900">
                  <a:latin typeface="Proxima Nova Light" panose="02000506030000020004" pitchFamily="2" charset="0"/>
                </a:endParaRPr>
              </a:p>
            </p:txBody>
          </p:sp>
        </p:grpSp>
        <p:sp>
          <p:nvSpPr>
            <p:cNvPr id="1070" name="object 36">
              <a:extLst>
                <a:ext uri="{FF2B5EF4-FFF2-40B4-BE49-F238E27FC236}">
                  <a16:creationId xmlns:a16="http://schemas.microsoft.com/office/drawing/2014/main" id="{CC68AB20-0942-FC1D-FA24-15BA237D9731}"/>
                </a:ext>
              </a:extLst>
            </p:cNvPr>
            <p:cNvSpPr/>
            <p:nvPr/>
          </p:nvSpPr>
          <p:spPr>
            <a:xfrm>
              <a:off x="5789181" y="3955910"/>
              <a:ext cx="0" cy="1183640"/>
            </a:xfrm>
            <a:custGeom>
              <a:avLst/>
              <a:gdLst/>
              <a:ahLst/>
              <a:cxnLst/>
              <a:rect l="l" t="t" r="r" b="b"/>
              <a:pathLst>
                <a:path h="1183639">
                  <a:moveTo>
                    <a:pt x="0" y="0"/>
                  </a:moveTo>
                  <a:lnTo>
                    <a:pt x="0" y="1183449"/>
                  </a:lnTo>
                </a:path>
              </a:pathLst>
            </a:custGeom>
            <a:ln w="6540">
              <a:solidFill>
                <a:srgbClr val="BCD631"/>
              </a:solidFill>
              <a:prstDash val="sysDot"/>
            </a:ln>
          </p:spPr>
          <p:txBody>
            <a:bodyPr wrap="square" lIns="0" tIns="0" rIns="0" bIns="0" rtlCol="0" anchor="ctr"/>
            <a:lstStyle/>
            <a:p>
              <a:endParaRPr sz="900">
                <a:latin typeface="Proxima Nova Light" panose="02000506030000020004" pitchFamily="2" charset="0"/>
              </a:endParaRPr>
            </a:p>
          </p:txBody>
        </p:sp>
        <p:grpSp>
          <p:nvGrpSpPr>
            <p:cNvPr id="1071" name="object 37">
              <a:extLst>
                <a:ext uri="{FF2B5EF4-FFF2-40B4-BE49-F238E27FC236}">
                  <a16:creationId xmlns:a16="http://schemas.microsoft.com/office/drawing/2014/main" id="{143F16EB-1E37-C22A-CA3F-E07CAE791A99}"/>
                </a:ext>
              </a:extLst>
            </p:cNvPr>
            <p:cNvGrpSpPr/>
            <p:nvPr/>
          </p:nvGrpSpPr>
          <p:grpSpPr>
            <a:xfrm>
              <a:off x="5789183" y="5145986"/>
              <a:ext cx="2294255" cy="84455"/>
              <a:chOff x="5789183" y="5145986"/>
              <a:chExt cx="2294255" cy="84455"/>
            </a:xfrm>
          </p:grpSpPr>
          <p:sp>
            <p:nvSpPr>
              <p:cNvPr id="1072" name="object 38">
                <a:extLst>
                  <a:ext uri="{FF2B5EF4-FFF2-40B4-BE49-F238E27FC236}">
                    <a16:creationId xmlns:a16="http://schemas.microsoft.com/office/drawing/2014/main" id="{52050A0A-BCCD-F038-0517-6114BB9FD3E1}"/>
                  </a:ext>
                </a:extLst>
              </p:cNvPr>
              <p:cNvSpPr/>
              <p:nvPr/>
            </p:nvSpPr>
            <p:spPr>
              <a:xfrm>
                <a:off x="5791902" y="5175862"/>
                <a:ext cx="57150" cy="53340"/>
              </a:xfrm>
              <a:custGeom>
                <a:avLst/>
                <a:gdLst/>
                <a:ahLst/>
                <a:cxnLst/>
                <a:rect l="l" t="t" r="r" b="b"/>
                <a:pathLst>
                  <a:path w="57150" h="53339">
                    <a:moveTo>
                      <a:pt x="0" y="0"/>
                    </a:moveTo>
                    <a:lnTo>
                      <a:pt x="8184" y="18766"/>
                    </a:lnTo>
                    <a:lnTo>
                      <a:pt x="20985" y="34396"/>
                    </a:lnTo>
                    <a:lnTo>
                      <a:pt x="37545" y="46032"/>
                    </a:lnTo>
                    <a:lnTo>
                      <a:pt x="57010" y="52819"/>
                    </a:lnTo>
                  </a:path>
                </a:pathLst>
              </a:custGeom>
              <a:ln w="6540">
                <a:solidFill>
                  <a:srgbClr val="BCD631"/>
                </a:solidFill>
                <a:prstDash val="sysDot"/>
              </a:ln>
            </p:spPr>
            <p:txBody>
              <a:bodyPr wrap="square" lIns="0" tIns="0" rIns="0" bIns="0" rtlCol="0" anchor="ctr"/>
              <a:lstStyle/>
              <a:p>
                <a:endParaRPr sz="900">
                  <a:latin typeface="Proxima Nova Light" panose="02000506030000020004" pitchFamily="2" charset="0"/>
                </a:endParaRPr>
              </a:p>
            </p:txBody>
          </p:sp>
          <p:sp>
            <p:nvSpPr>
              <p:cNvPr id="1073" name="object 39">
                <a:extLst>
                  <a:ext uri="{FF2B5EF4-FFF2-40B4-BE49-F238E27FC236}">
                    <a16:creationId xmlns:a16="http://schemas.microsoft.com/office/drawing/2014/main" id="{CA9513A8-D966-DED0-F0D7-5615ED1C121D}"/>
                  </a:ext>
                </a:extLst>
              </p:cNvPr>
              <p:cNvSpPr/>
              <p:nvPr/>
            </p:nvSpPr>
            <p:spPr>
              <a:xfrm>
                <a:off x="5886140" y="5230097"/>
                <a:ext cx="2106930" cy="0"/>
              </a:xfrm>
              <a:custGeom>
                <a:avLst/>
                <a:gdLst/>
                <a:ahLst/>
                <a:cxnLst/>
                <a:rect l="l" t="t" r="r" b="b"/>
                <a:pathLst>
                  <a:path w="2106929">
                    <a:moveTo>
                      <a:pt x="0" y="0"/>
                    </a:moveTo>
                    <a:lnTo>
                      <a:pt x="2106612" y="0"/>
                    </a:lnTo>
                  </a:path>
                </a:pathLst>
              </a:custGeom>
              <a:ln w="6540">
                <a:solidFill>
                  <a:srgbClr val="BCD631"/>
                </a:solidFill>
                <a:prstDash val="sysDot"/>
              </a:ln>
            </p:spPr>
            <p:txBody>
              <a:bodyPr wrap="square" lIns="0" tIns="0" rIns="0" bIns="0" rtlCol="0" anchor="ctr"/>
              <a:lstStyle/>
              <a:p>
                <a:endParaRPr sz="900">
                  <a:latin typeface="Proxima Nova Light" panose="02000506030000020004" pitchFamily="2" charset="0"/>
                </a:endParaRPr>
              </a:p>
            </p:txBody>
          </p:sp>
          <p:sp>
            <p:nvSpPr>
              <p:cNvPr id="1074" name="object 40">
                <a:extLst>
                  <a:ext uri="{FF2B5EF4-FFF2-40B4-BE49-F238E27FC236}">
                    <a16:creationId xmlns:a16="http://schemas.microsoft.com/office/drawing/2014/main" id="{D80D5B33-C955-E870-823D-431230B16C80}"/>
                  </a:ext>
                </a:extLst>
              </p:cNvPr>
              <p:cNvSpPr/>
              <p:nvPr/>
            </p:nvSpPr>
            <p:spPr>
              <a:xfrm>
                <a:off x="8028980" y="5170366"/>
                <a:ext cx="53340" cy="57150"/>
              </a:xfrm>
              <a:custGeom>
                <a:avLst/>
                <a:gdLst/>
                <a:ahLst/>
                <a:cxnLst/>
                <a:rect l="l" t="t" r="r" b="b"/>
                <a:pathLst>
                  <a:path w="53340" h="57150">
                    <a:moveTo>
                      <a:pt x="0" y="57010"/>
                    </a:moveTo>
                    <a:lnTo>
                      <a:pt x="18766" y="48825"/>
                    </a:lnTo>
                    <a:lnTo>
                      <a:pt x="34396" y="36025"/>
                    </a:lnTo>
                    <a:lnTo>
                      <a:pt x="46032" y="19464"/>
                    </a:lnTo>
                    <a:lnTo>
                      <a:pt x="52819" y="0"/>
                    </a:lnTo>
                  </a:path>
                </a:pathLst>
              </a:custGeom>
              <a:ln w="6540">
                <a:solidFill>
                  <a:srgbClr val="BCD631"/>
                </a:solidFill>
                <a:prstDash val="sysDot"/>
              </a:ln>
            </p:spPr>
            <p:txBody>
              <a:bodyPr wrap="square" lIns="0" tIns="0" rIns="0" bIns="0" rtlCol="0" anchor="ctr"/>
              <a:lstStyle/>
              <a:p>
                <a:endParaRPr sz="900">
                  <a:latin typeface="Proxima Nova Light" panose="02000506030000020004" pitchFamily="2" charset="0"/>
                </a:endParaRPr>
              </a:p>
            </p:txBody>
          </p:sp>
          <p:sp>
            <p:nvSpPr>
              <p:cNvPr id="1075" name="object 41">
                <a:extLst>
                  <a:ext uri="{FF2B5EF4-FFF2-40B4-BE49-F238E27FC236}">
                    <a16:creationId xmlns:a16="http://schemas.microsoft.com/office/drawing/2014/main" id="{B0835400-5380-60A7-1913-B0AED30F2879}"/>
                  </a:ext>
                </a:extLst>
              </p:cNvPr>
              <p:cNvSpPr/>
              <p:nvPr/>
            </p:nvSpPr>
            <p:spPr>
              <a:xfrm>
                <a:off x="5789183" y="5145986"/>
                <a:ext cx="2294255" cy="84455"/>
              </a:xfrm>
              <a:custGeom>
                <a:avLst/>
                <a:gdLst/>
                <a:ahLst/>
                <a:cxnLst/>
                <a:rect l="l" t="t" r="r" b="b"/>
                <a:pathLst>
                  <a:path w="2294254" h="84454">
                    <a:moveTo>
                      <a:pt x="0" y="0"/>
                    </a:moveTo>
                    <a:lnTo>
                      <a:pt x="0" y="9893"/>
                    </a:lnTo>
                    <a:lnTo>
                      <a:pt x="0" y="12915"/>
                    </a:lnTo>
                    <a:lnTo>
                      <a:pt x="177" y="15887"/>
                    </a:lnTo>
                    <a:lnTo>
                      <a:pt x="533" y="18796"/>
                    </a:lnTo>
                  </a:path>
                  <a:path w="2294254" h="84454">
                    <a:moveTo>
                      <a:pt x="65303" y="83578"/>
                    </a:moveTo>
                    <a:lnTo>
                      <a:pt x="68224" y="83934"/>
                    </a:lnTo>
                    <a:lnTo>
                      <a:pt x="71196" y="84112"/>
                    </a:lnTo>
                    <a:lnTo>
                      <a:pt x="74206" y="84112"/>
                    </a:lnTo>
                    <a:lnTo>
                      <a:pt x="83972" y="84112"/>
                    </a:lnTo>
                  </a:path>
                  <a:path w="2294254" h="84454">
                    <a:moveTo>
                      <a:pt x="2210054" y="84112"/>
                    </a:moveTo>
                    <a:lnTo>
                      <a:pt x="2219820" y="84112"/>
                    </a:lnTo>
                    <a:lnTo>
                      <a:pt x="2222830" y="84112"/>
                    </a:lnTo>
                    <a:lnTo>
                      <a:pt x="2225802" y="83934"/>
                    </a:lnTo>
                    <a:lnTo>
                      <a:pt x="2228723" y="83578"/>
                    </a:lnTo>
                  </a:path>
                  <a:path w="2294254" h="84454">
                    <a:moveTo>
                      <a:pt x="2293505" y="18796"/>
                    </a:moveTo>
                    <a:lnTo>
                      <a:pt x="2293848" y="15887"/>
                    </a:lnTo>
                    <a:lnTo>
                      <a:pt x="2294039" y="12915"/>
                    </a:lnTo>
                    <a:lnTo>
                      <a:pt x="2294039" y="9893"/>
                    </a:lnTo>
                    <a:lnTo>
                      <a:pt x="2294039" y="0"/>
                    </a:lnTo>
                  </a:path>
                </a:pathLst>
              </a:custGeom>
              <a:ln w="6540">
                <a:solidFill>
                  <a:srgbClr val="BCD631"/>
                </a:solidFill>
              </a:ln>
            </p:spPr>
            <p:txBody>
              <a:bodyPr wrap="square" lIns="0" tIns="0" rIns="0" bIns="0" rtlCol="0" anchor="ctr"/>
              <a:lstStyle/>
              <a:p>
                <a:endParaRPr sz="900">
                  <a:latin typeface="Proxima Nova Light" panose="02000506030000020004" pitchFamily="2" charset="0"/>
                </a:endParaRPr>
              </a:p>
            </p:txBody>
          </p:sp>
        </p:grpSp>
        <p:sp>
          <p:nvSpPr>
            <p:cNvPr id="1076" name="object 42">
              <a:extLst>
                <a:ext uri="{FF2B5EF4-FFF2-40B4-BE49-F238E27FC236}">
                  <a16:creationId xmlns:a16="http://schemas.microsoft.com/office/drawing/2014/main" id="{24D99E33-E3BF-29FE-3D36-4AF8D351E4FC}"/>
                </a:ext>
              </a:extLst>
            </p:cNvPr>
            <p:cNvSpPr/>
            <p:nvPr/>
          </p:nvSpPr>
          <p:spPr>
            <a:xfrm>
              <a:off x="8083217" y="3949278"/>
              <a:ext cx="0" cy="1183640"/>
            </a:xfrm>
            <a:custGeom>
              <a:avLst/>
              <a:gdLst/>
              <a:ahLst/>
              <a:cxnLst/>
              <a:rect l="l" t="t" r="r" b="b"/>
              <a:pathLst>
                <a:path h="1183639">
                  <a:moveTo>
                    <a:pt x="0" y="1183449"/>
                  </a:moveTo>
                  <a:lnTo>
                    <a:pt x="0" y="0"/>
                  </a:lnTo>
                </a:path>
              </a:pathLst>
            </a:custGeom>
            <a:ln w="6540">
              <a:solidFill>
                <a:srgbClr val="BCD631"/>
              </a:solidFill>
              <a:prstDash val="sysDot"/>
            </a:ln>
          </p:spPr>
          <p:txBody>
            <a:bodyPr wrap="square" lIns="0" tIns="0" rIns="0" bIns="0" rtlCol="0" anchor="ctr"/>
            <a:lstStyle/>
            <a:p>
              <a:endParaRPr sz="900">
                <a:latin typeface="Proxima Nova Light" panose="02000506030000020004" pitchFamily="2" charset="0"/>
              </a:endParaRPr>
            </a:p>
          </p:txBody>
        </p:sp>
        <p:sp>
          <p:nvSpPr>
            <p:cNvPr id="1077" name="object 43">
              <a:extLst>
                <a:ext uri="{FF2B5EF4-FFF2-40B4-BE49-F238E27FC236}">
                  <a16:creationId xmlns:a16="http://schemas.microsoft.com/office/drawing/2014/main" id="{D875BC6E-D6C0-66DA-673E-7752E49C0F71}"/>
                </a:ext>
              </a:extLst>
            </p:cNvPr>
            <p:cNvSpPr txBox="1"/>
            <p:nvPr/>
          </p:nvSpPr>
          <p:spPr>
            <a:xfrm>
              <a:off x="8078610" y="4107858"/>
              <a:ext cx="102361" cy="873125"/>
            </a:xfrm>
            <a:prstGeom prst="rect">
              <a:avLst/>
            </a:prstGeom>
          </p:spPr>
          <p:txBody>
            <a:bodyPr vert="vert270" wrap="square" lIns="0" tIns="6985" rIns="0" bIns="0" rtlCol="0" anchor="ctr">
              <a:spAutoFit/>
            </a:bodyPr>
            <a:lstStyle/>
            <a:p>
              <a:pPr marL="12700">
                <a:spcBef>
                  <a:spcPts val="55"/>
                </a:spcBef>
              </a:pPr>
              <a:r>
                <a:rPr sz="900">
                  <a:solidFill>
                    <a:srgbClr val="BCD727"/>
                  </a:solidFill>
                  <a:latin typeface="Proxima Nova Light" panose="02000506030000020004" pitchFamily="2" charset="0"/>
                  <a:cs typeface="ProximaNova-Light"/>
                </a:rPr>
                <a:t>Majority</a:t>
              </a:r>
              <a:r>
                <a:rPr sz="900" spc="45">
                  <a:solidFill>
                    <a:srgbClr val="BCD727"/>
                  </a:solidFill>
                  <a:latin typeface="Proxima Nova Light" panose="02000506030000020004" pitchFamily="2" charset="0"/>
                  <a:cs typeface="ProximaNova-Light"/>
                </a:rPr>
                <a:t> </a:t>
              </a:r>
              <a:r>
                <a:rPr sz="900">
                  <a:solidFill>
                    <a:srgbClr val="BCD727"/>
                  </a:solidFill>
                  <a:latin typeface="Proxima Nova Light" panose="02000506030000020004" pitchFamily="2" charset="0"/>
                  <a:cs typeface="ProximaNova-Light"/>
                </a:rPr>
                <a:t>of</a:t>
              </a:r>
              <a:r>
                <a:rPr sz="900" spc="45">
                  <a:solidFill>
                    <a:srgbClr val="BCD727"/>
                  </a:solidFill>
                  <a:latin typeface="Proxima Nova Light" panose="02000506030000020004" pitchFamily="2" charset="0"/>
                  <a:cs typeface="ProximaNova-Light"/>
                </a:rPr>
                <a:t> </a:t>
              </a:r>
              <a:r>
                <a:rPr sz="900">
                  <a:solidFill>
                    <a:srgbClr val="BCD727"/>
                  </a:solidFill>
                  <a:latin typeface="Proxima Nova Light" panose="02000506030000020004" pitchFamily="2" charset="0"/>
                  <a:cs typeface="ProximaNova-Light"/>
                </a:rPr>
                <a:t>time</a:t>
              </a:r>
              <a:r>
                <a:rPr sz="900" spc="50">
                  <a:solidFill>
                    <a:srgbClr val="BCD727"/>
                  </a:solidFill>
                  <a:latin typeface="Proxima Nova Light" panose="02000506030000020004" pitchFamily="2" charset="0"/>
                  <a:cs typeface="ProximaNova-Light"/>
                </a:rPr>
                <a:t> </a:t>
              </a:r>
              <a:r>
                <a:rPr sz="900" spc="-10">
                  <a:solidFill>
                    <a:srgbClr val="BCD727"/>
                  </a:solidFill>
                  <a:latin typeface="Proxima Nova Light" panose="02000506030000020004" pitchFamily="2" charset="0"/>
                  <a:cs typeface="ProximaNova-Light"/>
                </a:rPr>
                <a:t>spent</a:t>
              </a:r>
              <a:endParaRPr sz="900">
                <a:solidFill>
                  <a:srgbClr val="BCD727"/>
                </a:solidFill>
                <a:latin typeface="Proxima Nova Light" panose="02000506030000020004" pitchFamily="2" charset="0"/>
                <a:cs typeface="ProximaNova-Light"/>
              </a:endParaRPr>
            </a:p>
          </p:txBody>
        </p:sp>
        <p:sp>
          <p:nvSpPr>
            <p:cNvPr id="1078" name="object 44">
              <a:extLst>
                <a:ext uri="{FF2B5EF4-FFF2-40B4-BE49-F238E27FC236}">
                  <a16:creationId xmlns:a16="http://schemas.microsoft.com/office/drawing/2014/main" id="{E7C74125-ABCA-AB57-A759-35A8BAC4EBD1}"/>
                </a:ext>
              </a:extLst>
            </p:cNvPr>
            <p:cNvSpPr/>
            <p:nvPr/>
          </p:nvSpPr>
          <p:spPr>
            <a:xfrm>
              <a:off x="5592611" y="3855266"/>
              <a:ext cx="140335" cy="139065"/>
            </a:xfrm>
            <a:custGeom>
              <a:avLst/>
              <a:gdLst/>
              <a:ahLst/>
              <a:cxnLst/>
              <a:rect l="l" t="t" r="r" b="b"/>
              <a:pathLst>
                <a:path w="140335" h="139064">
                  <a:moveTo>
                    <a:pt x="70065" y="0"/>
                  </a:moveTo>
                  <a:lnTo>
                    <a:pt x="0" y="138658"/>
                  </a:lnTo>
                  <a:lnTo>
                    <a:pt x="140131" y="138658"/>
                  </a:lnTo>
                  <a:lnTo>
                    <a:pt x="70065" y="0"/>
                  </a:lnTo>
                  <a:close/>
                </a:path>
              </a:pathLst>
            </a:custGeom>
            <a:solidFill>
              <a:srgbClr val="A6ABAC"/>
            </a:solidFill>
          </p:spPr>
          <p:txBody>
            <a:bodyPr wrap="square" lIns="0" tIns="0" rIns="0" bIns="0" rtlCol="0" anchor="ctr"/>
            <a:lstStyle/>
            <a:p>
              <a:endParaRPr sz="900">
                <a:latin typeface="Proxima Nova Light" panose="02000506030000020004" pitchFamily="2" charset="0"/>
              </a:endParaRPr>
            </a:p>
          </p:txBody>
        </p:sp>
        <p:sp>
          <p:nvSpPr>
            <p:cNvPr id="1079" name="object 45">
              <a:extLst>
                <a:ext uri="{FF2B5EF4-FFF2-40B4-BE49-F238E27FC236}">
                  <a16:creationId xmlns:a16="http://schemas.microsoft.com/office/drawing/2014/main" id="{5FD83C40-C5BA-8A6C-4C2E-9DEF7525CA68}"/>
                </a:ext>
              </a:extLst>
            </p:cNvPr>
            <p:cNvSpPr/>
            <p:nvPr/>
          </p:nvSpPr>
          <p:spPr>
            <a:xfrm>
              <a:off x="5636094" y="3983482"/>
              <a:ext cx="53340" cy="1882139"/>
            </a:xfrm>
            <a:custGeom>
              <a:avLst/>
              <a:gdLst/>
              <a:ahLst/>
              <a:cxnLst/>
              <a:rect l="l" t="t" r="r" b="b"/>
              <a:pathLst>
                <a:path w="53339" h="1882139">
                  <a:moveTo>
                    <a:pt x="53162" y="0"/>
                  </a:moveTo>
                  <a:lnTo>
                    <a:pt x="0" y="0"/>
                  </a:lnTo>
                  <a:lnTo>
                    <a:pt x="0" y="1881581"/>
                  </a:lnTo>
                  <a:lnTo>
                    <a:pt x="53162" y="1881581"/>
                  </a:lnTo>
                  <a:lnTo>
                    <a:pt x="53162" y="0"/>
                  </a:lnTo>
                  <a:close/>
                </a:path>
              </a:pathLst>
            </a:custGeom>
            <a:solidFill>
              <a:srgbClr val="A6ABAC"/>
            </a:solidFill>
          </p:spPr>
          <p:txBody>
            <a:bodyPr wrap="square" lIns="0" tIns="0" rIns="0" bIns="0" rtlCol="0" anchor="ctr"/>
            <a:lstStyle/>
            <a:p>
              <a:endParaRPr sz="900">
                <a:latin typeface="Proxima Nova Light" panose="02000506030000020004" pitchFamily="2" charset="0"/>
              </a:endParaRPr>
            </a:p>
          </p:txBody>
        </p:sp>
        <p:sp>
          <p:nvSpPr>
            <p:cNvPr id="1080" name="object 46">
              <a:extLst>
                <a:ext uri="{FF2B5EF4-FFF2-40B4-BE49-F238E27FC236}">
                  <a16:creationId xmlns:a16="http://schemas.microsoft.com/office/drawing/2014/main" id="{36D1D26B-424B-7034-0D9F-6C72EAAF446C}"/>
                </a:ext>
              </a:extLst>
            </p:cNvPr>
            <p:cNvSpPr txBox="1"/>
            <p:nvPr/>
          </p:nvSpPr>
          <p:spPr>
            <a:xfrm>
              <a:off x="5456654" y="3895469"/>
              <a:ext cx="102361" cy="1982470"/>
            </a:xfrm>
            <a:prstGeom prst="rect">
              <a:avLst/>
            </a:prstGeom>
          </p:spPr>
          <p:txBody>
            <a:bodyPr vert="vert270" wrap="square" lIns="0" tIns="6985" rIns="0" bIns="0" rtlCol="0" anchor="ctr">
              <a:spAutoFit/>
            </a:bodyPr>
            <a:lstStyle/>
            <a:p>
              <a:pPr marL="12700">
                <a:spcBef>
                  <a:spcPts val="55"/>
                </a:spcBef>
              </a:pPr>
              <a:r>
                <a:rPr sz="900">
                  <a:solidFill>
                    <a:srgbClr val="6D7271"/>
                  </a:solidFill>
                  <a:latin typeface="Proxima Nova Light" panose="02000506030000020004" pitchFamily="2" charset="0"/>
                  <a:cs typeface="ProximaNova-Light"/>
                </a:rPr>
                <a:t>Insight</a:t>
              </a:r>
              <a:r>
                <a:rPr sz="900" spc="65">
                  <a:solidFill>
                    <a:srgbClr val="6D7271"/>
                  </a:solidFill>
                  <a:latin typeface="Proxima Nova Light" panose="02000506030000020004" pitchFamily="2" charset="0"/>
                  <a:cs typeface="ProximaNova-Light"/>
                </a:rPr>
                <a:t> </a:t>
              </a:r>
              <a:r>
                <a:rPr sz="900">
                  <a:solidFill>
                    <a:srgbClr val="6D7271"/>
                  </a:solidFill>
                  <a:latin typeface="Proxima Nova Light" panose="02000506030000020004" pitchFamily="2" charset="0"/>
                  <a:cs typeface="ProximaNova-Light"/>
                </a:rPr>
                <a:t>gain</a:t>
              </a:r>
              <a:r>
                <a:rPr sz="900" spc="65">
                  <a:solidFill>
                    <a:srgbClr val="6D7271"/>
                  </a:solidFill>
                  <a:latin typeface="Proxima Nova Light" panose="02000506030000020004" pitchFamily="2" charset="0"/>
                  <a:cs typeface="ProximaNova-Light"/>
                </a:rPr>
                <a:t> </a:t>
              </a:r>
              <a:r>
                <a:rPr sz="900">
                  <a:solidFill>
                    <a:srgbClr val="6D7271"/>
                  </a:solidFill>
                  <a:latin typeface="Proxima Nova Light" panose="02000506030000020004" pitchFamily="2" charset="0"/>
                  <a:cs typeface="ProximaNova-Light"/>
                </a:rPr>
                <a:t>over</a:t>
              </a:r>
              <a:r>
                <a:rPr sz="900" spc="65">
                  <a:solidFill>
                    <a:srgbClr val="6D7271"/>
                  </a:solidFill>
                  <a:latin typeface="Proxima Nova Light" panose="02000506030000020004" pitchFamily="2" charset="0"/>
                  <a:cs typeface="ProximaNova-Light"/>
                </a:rPr>
                <a:t> </a:t>
              </a:r>
              <a:r>
                <a:rPr sz="900">
                  <a:solidFill>
                    <a:srgbClr val="6D7271"/>
                  </a:solidFill>
                  <a:latin typeface="Proxima Nova Light" panose="02000506030000020004" pitchFamily="2" charset="0"/>
                  <a:cs typeface="ProximaNova-Light"/>
                </a:rPr>
                <a:t>the</a:t>
              </a:r>
              <a:r>
                <a:rPr sz="900" spc="70">
                  <a:solidFill>
                    <a:srgbClr val="6D7271"/>
                  </a:solidFill>
                  <a:latin typeface="Proxima Nova Light" panose="02000506030000020004" pitchFamily="2" charset="0"/>
                  <a:cs typeface="ProximaNova-Light"/>
                </a:rPr>
                <a:t> </a:t>
              </a:r>
              <a:r>
                <a:rPr sz="900">
                  <a:solidFill>
                    <a:srgbClr val="6D7271"/>
                  </a:solidFill>
                  <a:latin typeface="Proxima Nova Light" panose="02000506030000020004" pitchFamily="2" charset="0"/>
                  <a:cs typeface="ProximaNova-Light"/>
                </a:rPr>
                <a:t>technical</a:t>
              </a:r>
              <a:r>
                <a:rPr sz="900" spc="65">
                  <a:solidFill>
                    <a:srgbClr val="6D7271"/>
                  </a:solidFill>
                  <a:latin typeface="Proxima Nova Light" panose="02000506030000020004" pitchFamily="2" charset="0"/>
                  <a:cs typeface="ProximaNova-Light"/>
                </a:rPr>
                <a:t> </a:t>
              </a:r>
              <a:r>
                <a:rPr sz="900">
                  <a:solidFill>
                    <a:srgbClr val="6D7271"/>
                  </a:solidFill>
                  <a:latin typeface="Proxima Nova Light" panose="02000506030000020004" pitchFamily="2" charset="0"/>
                  <a:cs typeface="ProximaNova-Light"/>
                </a:rPr>
                <a:t>development</a:t>
              </a:r>
              <a:r>
                <a:rPr sz="900" spc="65">
                  <a:solidFill>
                    <a:srgbClr val="6D7271"/>
                  </a:solidFill>
                  <a:latin typeface="Proxima Nova Light" panose="02000506030000020004" pitchFamily="2" charset="0"/>
                  <a:cs typeface="ProximaNova-Light"/>
                </a:rPr>
                <a:t> </a:t>
              </a:r>
              <a:r>
                <a:rPr sz="900" spc="-10">
                  <a:solidFill>
                    <a:srgbClr val="6D7271"/>
                  </a:solidFill>
                  <a:latin typeface="Proxima Nova Light" panose="02000506030000020004" pitchFamily="2" charset="0"/>
                  <a:cs typeface="ProximaNova-Light"/>
                </a:rPr>
                <a:t>cycle</a:t>
              </a:r>
              <a:endParaRPr sz="900">
                <a:latin typeface="Proxima Nova Light" panose="02000506030000020004" pitchFamily="2" charset="0"/>
                <a:cs typeface="ProximaNova-Light"/>
              </a:endParaRPr>
            </a:p>
          </p:txBody>
        </p:sp>
      </p:grpSp>
      <p:sp>
        <p:nvSpPr>
          <p:cNvPr id="2" name="Rounded Rectangle 1">
            <a:extLst>
              <a:ext uri="{FF2B5EF4-FFF2-40B4-BE49-F238E27FC236}">
                <a16:creationId xmlns:a16="http://schemas.microsoft.com/office/drawing/2014/main" id="{564A18D3-F91C-ACB8-D9E8-2EB3FD79260D}"/>
              </a:ext>
            </a:extLst>
          </p:cNvPr>
          <p:cNvSpPr/>
          <p:nvPr/>
        </p:nvSpPr>
        <p:spPr>
          <a:xfrm>
            <a:off x="12445340" y="-14791"/>
            <a:ext cx="2149434" cy="3312357"/>
          </a:xfrm>
          <a:prstGeom prst="round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72DDBE1D-F46B-3BD7-6E94-B977E590420B}"/>
              </a:ext>
            </a:extLst>
          </p:cNvPr>
          <p:cNvSpPr txBox="1"/>
          <p:nvPr/>
        </p:nvSpPr>
        <p:spPr>
          <a:xfrm>
            <a:off x="12636901" y="228889"/>
            <a:ext cx="1862870" cy="2862322"/>
          </a:xfrm>
          <a:prstGeom prst="rect">
            <a:avLst/>
          </a:prstGeom>
          <a:noFill/>
        </p:spPr>
        <p:txBody>
          <a:bodyPr wrap="square">
            <a:spAutoFit/>
          </a:bodyPr>
          <a:lstStyle/>
          <a:p>
            <a:r>
              <a:rPr lang="en-ZA" sz="1200">
                <a:solidFill>
                  <a:schemeClr val="accent3"/>
                </a:solidFill>
                <a:latin typeface="Proxima Nova Rg" panose="02000506030000020004" pitchFamily="2" charset="0"/>
              </a:rPr>
              <a:t>To replace icons with grey icons:</a:t>
            </a:r>
          </a:p>
          <a:p>
            <a:endParaRPr lang="en-ZA" sz="1200">
              <a:solidFill>
                <a:schemeClr val="accent3"/>
              </a:solidFill>
              <a:latin typeface="Proxima Nova Rg" panose="02000506030000020004" pitchFamily="2" charset="0"/>
            </a:endParaRPr>
          </a:p>
          <a:p>
            <a:pPr marL="171450" indent="-171450">
              <a:buFont typeface="Arial" panose="020B0604020202020204" pitchFamily="34" charset="0"/>
              <a:buChar char="•"/>
            </a:pPr>
            <a:r>
              <a:rPr lang="en-ZA" sz="1200">
                <a:solidFill>
                  <a:schemeClr val="bg1"/>
                </a:solidFill>
                <a:latin typeface="Proxima Nova Light" panose="02000506030000020004" pitchFamily="2" charset="0"/>
              </a:rPr>
              <a:t>Select a grey icon from the icons above this page.</a:t>
            </a:r>
          </a:p>
          <a:p>
            <a:pPr marL="171450" indent="-171450">
              <a:buFont typeface="Arial" panose="020B0604020202020204" pitchFamily="34" charset="0"/>
              <a:buChar char="•"/>
            </a:pPr>
            <a:endParaRPr lang="en-ZA" sz="1200">
              <a:solidFill>
                <a:schemeClr val="bg1"/>
              </a:solidFill>
              <a:latin typeface="Proxima Nova Light" panose="02000506030000020004" pitchFamily="2" charset="0"/>
            </a:endParaRPr>
          </a:p>
          <a:p>
            <a:pPr marL="171450" indent="-171450">
              <a:buFont typeface="Arial" panose="020B0604020202020204" pitchFamily="34" charset="0"/>
              <a:buChar char="•"/>
            </a:pPr>
            <a:r>
              <a:rPr lang="en-ZA" sz="1200">
                <a:solidFill>
                  <a:schemeClr val="bg1"/>
                </a:solidFill>
                <a:latin typeface="Proxima Nova Light" panose="02000506030000020004" pitchFamily="2" charset="0"/>
              </a:rPr>
              <a:t>Hold the shift key, click and drag the white box down.</a:t>
            </a:r>
          </a:p>
          <a:p>
            <a:pPr marL="171450" indent="-171450">
              <a:buFont typeface="Arial" panose="020B0604020202020204" pitchFamily="34" charset="0"/>
              <a:buChar char="•"/>
            </a:pPr>
            <a:endParaRPr lang="en-ZA" sz="1200">
              <a:solidFill>
                <a:schemeClr val="bg1"/>
              </a:solidFill>
              <a:latin typeface="Proxima Nova Light" panose="02000506030000020004" pitchFamily="2" charset="0"/>
            </a:endParaRPr>
          </a:p>
          <a:p>
            <a:pPr marL="171450" indent="-171450">
              <a:buFont typeface="Arial" panose="020B0604020202020204" pitchFamily="34" charset="0"/>
              <a:buChar char="•"/>
            </a:pPr>
            <a:r>
              <a:rPr lang="en-ZA" sz="1200">
                <a:solidFill>
                  <a:schemeClr val="bg1"/>
                </a:solidFill>
                <a:latin typeface="Proxima Nova Light" panose="02000506030000020004" pitchFamily="2" charset="0"/>
              </a:rPr>
              <a:t>Stop dragging when the white box aligns with the top of the page.</a:t>
            </a:r>
          </a:p>
        </p:txBody>
      </p:sp>
      <p:grpSp>
        <p:nvGrpSpPr>
          <p:cNvPr id="4" name="Group 3">
            <a:extLst>
              <a:ext uri="{FF2B5EF4-FFF2-40B4-BE49-F238E27FC236}">
                <a16:creationId xmlns:a16="http://schemas.microsoft.com/office/drawing/2014/main" id="{2FAD417A-BCEB-6992-9A56-2ADFD54927C8}"/>
              </a:ext>
            </a:extLst>
          </p:cNvPr>
          <p:cNvGrpSpPr/>
          <p:nvPr/>
        </p:nvGrpSpPr>
        <p:grpSpPr>
          <a:xfrm>
            <a:off x="7096841" y="-1022040"/>
            <a:ext cx="668630" cy="862094"/>
            <a:chOff x="7096841" y="-1022040"/>
            <a:chExt cx="668630" cy="862094"/>
          </a:xfrm>
        </p:grpSpPr>
        <p:sp>
          <p:nvSpPr>
            <p:cNvPr id="6" name="Rounded Rectangle 5">
              <a:extLst>
                <a:ext uri="{FF2B5EF4-FFF2-40B4-BE49-F238E27FC236}">
                  <a16:creationId xmlns:a16="http://schemas.microsoft.com/office/drawing/2014/main" id="{08E6C8E4-FBBF-A631-A683-A9A2DE5025DA}"/>
                </a:ext>
              </a:extLst>
            </p:cNvPr>
            <p:cNvSpPr/>
            <p:nvPr/>
          </p:nvSpPr>
          <p:spPr>
            <a:xfrm>
              <a:off x="7106671" y="-1022040"/>
              <a:ext cx="658800" cy="862094"/>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v</a:t>
              </a:r>
            </a:p>
          </p:txBody>
        </p:sp>
        <p:pic>
          <p:nvPicPr>
            <p:cNvPr id="8" name="Picture 7" descr="A green sign with white text&#10;&#10;Description automatically generated">
              <a:extLst>
                <a:ext uri="{FF2B5EF4-FFF2-40B4-BE49-F238E27FC236}">
                  <a16:creationId xmlns:a16="http://schemas.microsoft.com/office/drawing/2014/main" id="{CDAF5CBF-3B5B-360F-8B1B-896A631B057B}"/>
                </a:ext>
              </a:extLst>
            </p:cNvPr>
            <p:cNvPicPr>
              <a:picLocks noChangeAspect="1"/>
            </p:cNvPicPr>
            <p:nvPr/>
          </p:nvPicPr>
          <p:blipFill>
            <a:blip r:embed="rId3" cstate="print">
              <a:alphaModFix amt="50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a:ext>
              </a:extLst>
            </a:blip>
            <a:srcRect t="4496" r="975" b="7087"/>
            <a:stretch/>
          </p:blipFill>
          <p:spPr>
            <a:xfrm>
              <a:off x="7157669" y="-878737"/>
              <a:ext cx="537145" cy="314325"/>
            </a:xfrm>
            <a:prstGeom prst="rect">
              <a:avLst/>
            </a:prstGeom>
          </p:spPr>
        </p:pic>
        <p:sp>
          <p:nvSpPr>
            <p:cNvPr id="10" name="TextBox 9">
              <a:extLst>
                <a:ext uri="{FF2B5EF4-FFF2-40B4-BE49-F238E27FC236}">
                  <a16:creationId xmlns:a16="http://schemas.microsoft.com/office/drawing/2014/main" id="{97B5016E-3C08-C491-7D81-0538C78B8352}"/>
                </a:ext>
              </a:extLst>
            </p:cNvPr>
            <p:cNvSpPr txBox="1"/>
            <p:nvPr/>
          </p:nvSpPr>
          <p:spPr>
            <a:xfrm>
              <a:off x="7096841" y="-528967"/>
              <a:ext cx="658800" cy="246221"/>
            </a:xfrm>
            <a:prstGeom prst="rect">
              <a:avLst/>
            </a:prstGeom>
            <a:noFill/>
          </p:spPr>
          <p:txBody>
            <a:bodyPr wrap="square" lIns="0" tIns="0" rIns="0" bIns="0">
              <a:spAutoFit/>
            </a:bodyPr>
            <a:lstStyle/>
            <a:p>
              <a:pPr algn="ctr"/>
              <a:r>
                <a:rPr lang="en-US" sz="800" b="0" i="0">
                  <a:solidFill>
                    <a:srgbClr val="6E7878"/>
                  </a:solidFill>
                  <a:latin typeface="Proxima Nova Rg" panose="02000506030000020004" pitchFamily="2" charset="0"/>
                </a:rPr>
                <a:t>Strategy &amp; </a:t>
              </a:r>
            </a:p>
            <a:p>
              <a:pPr algn="ctr"/>
              <a:r>
                <a:rPr lang="en-US" sz="800" b="0" i="0">
                  <a:solidFill>
                    <a:srgbClr val="6E7878"/>
                  </a:solidFill>
                  <a:latin typeface="Proxima Nova Rg" panose="02000506030000020004" pitchFamily="2" charset="0"/>
                </a:rPr>
                <a:t>Advisory</a:t>
              </a:r>
              <a:endParaRPr lang="en-AE" sz="800" b="0" i="0">
                <a:solidFill>
                  <a:srgbClr val="6E7878"/>
                </a:solidFill>
                <a:latin typeface="Proxima Nova Rg" panose="02000506030000020004" pitchFamily="2" charset="0"/>
              </a:endParaRPr>
            </a:p>
          </p:txBody>
        </p:sp>
      </p:grpSp>
      <p:grpSp>
        <p:nvGrpSpPr>
          <p:cNvPr id="14" name="Group 13">
            <a:extLst>
              <a:ext uri="{FF2B5EF4-FFF2-40B4-BE49-F238E27FC236}">
                <a16:creationId xmlns:a16="http://schemas.microsoft.com/office/drawing/2014/main" id="{D41BBC37-E929-615E-34BD-0A5B9CE167E4}"/>
              </a:ext>
            </a:extLst>
          </p:cNvPr>
          <p:cNvGrpSpPr/>
          <p:nvPr/>
        </p:nvGrpSpPr>
        <p:grpSpPr>
          <a:xfrm>
            <a:off x="7850741" y="-1023915"/>
            <a:ext cx="660292" cy="862094"/>
            <a:chOff x="7850741" y="-1023915"/>
            <a:chExt cx="660292" cy="862094"/>
          </a:xfrm>
        </p:grpSpPr>
        <p:sp>
          <p:nvSpPr>
            <p:cNvPr id="16" name="Rounded Rectangle 15">
              <a:extLst>
                <a:ext uri="{FF2B5EF4-FFF2-40B4-BE49-F238E27FC236}">
                  <a16:creationId xmlns:a16="http://schemas.microsoft.com/office/drawing/2014/main" id="{A0D2C1E5-D7CC-C707-C998-8583C45E4790}"/>
                </a:ext>
              </a:extLst>
            </p:cNvPr>
            <p:cNvSpPr/>
            <p:nvPr/>
          </p:nvSpPr>
          <p:spPr>
            <a:xfrm>
              <a:off x="7850741" y="-1023915"/>
              <a:ext cx="658800" cy="862094"/>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v</a:t>
              </a:r>
            </a:p>
          </p:txBody>
        </p:sp>
        <p:pic>
          <p:nvPicPr>
            <p:cNvPr id="17" name="Picture 16" descr="A blue and white sign with a white graphic and a white arrow&#10;&#10;Description automatically generated with medium confidence">
              <a:extLst>
                <a:ext uri="{FF2B5EF4-FFF2-40B4-BE49-F238E27FC236}">
                  <a16:creationId xmlns:a16="http://schemas.microsoft.com/office/drawing/2014/main" id="{CA9AA672-6500-AF30-185F-515504C49B4B}"/>
                </a:ext>
              </a:extLst>
            </p:cNvPr>
            <p:cNvPicPr>
              <a:picLocks noChangeAspect="1"/>
            </p:cNvPicPr>
            <p:nvPr/>
          </p:nvPicPr>
          <p:blipFill>
            <a:blip r:embed="rId5" cstate="print">
              <a:alphaModFix amt="65000"/>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a:ext>
              </a:extLst>
            </a:blip>
            <a:srcRect l="1319" t="3857" r="490" b="538"/>
            <a:stretch/>
          </p:blipFill>
          <p:spPr>
            <a:xfrm>
              <a:off x="7917273" y="-871861"/>
              <a:ext cx="525736" cy="313398"/>
            </a:xfrm>
            <a:prstGeom prst="rect">
              <a:avLst/>
            </a:prstGeom>
          </p:spPr>
        </p:pic>
        <p:sp>
          <p:nvSpPr>
            <p:cNvPr id="18" name="TextBox 17">
              <a:extLst>
                <a:ext uri="{FF2B5EF4-FFF2-40B4-BE49-F238E27FC236}">
                  <a16:creationId xmlns:a16="http://schemas.microsoft.com/office/drawing/2014/main" id="{9C1B1F58-6CFB-B34B-B09B-0801F50E418D}"/>
                </a:ext>
              </a:extLst>
            </p:cNvPr>
            <p:cNvSpPr txBox="1"/>
            <p:nvPr/>
          </p:nvSpPr>
          <p:spPr>
            <a:xfrm>
              <a:off x="7852233" y="-522091"/>
              <a:ext cx="658800" cy="246221"/>
            </a:xfrm>
            <a:prstGeom prst="rect">
              <a:avLst/>
            </a:prstGeom>
            <a:noFill/>
          </p:spPr>
          <p:txBody>
            <a:bodyPr wrap="square" lIns="0" tIns="0" rIns="0" bIns="0">
              <a:spAutoFit/>
            </a:bodyPr>
            <a:lstStyle/>
            <a:p>
              <a:pPr algn="ctr"/>
              <a:r>
                <a:rPr lang="en-US" sz="800" b="0" i="0">
                  <a:solidFill>
                    <a:srgbClr val="6E7878"/>
                  </a:solidFill>
                  <a:latin typeface="Proxima Nova Rg" panose="02000506030000020004" pitchFamily="2" charset="0"/>
                </a:rPr>
                <a:t>Analysis &amp;</a:t>
              </a:r>
            </a:p>
            <a:p>
              <a:pPr algn="ctr"/>
              <a:r>
                <a:rPr lang="en-US" sz="800" b="0" i="0">
                  <a:solidFill>
                    <a:srgbClr val="6E7878"/>
                  </a:solidFill>
                  <a:latin typeface="Proxima Nova Rg" panose="02000506030000020004" pitchFamily="2" charset="0"/>
                </a:rPr>
                <a:t>Consulting</a:t>
              </a:r>
              <a:endParaRPr lang="en-AE" sz="800" b="0" i="0">
                <a:solidFill>
                  <a:srgbClr val="6E7878"/>
                </a:solidFill>
                <a:latin typeface="Proxima Nova Rg" panose="02000506030000020004" pitchFamily="2" charset="0"/>
              </a:endParaRPr>
            </a:p>
          </p:txBody>
        </p:sp>
      </p:grpSp>
      <p:grpSp>
        <p:nvGrpSpPr>
          <p:cNvPr id="19" name="Group 18">
            <a:extLst>
              <a:ext uri="{FF2B5EF4-FFF2-40B4-BE49-F238E27FC236}">
                <a16:creationId xmlns:a16="http://schemas.microsoft.com/office/drawing/2014/main" id="{24639B22-5A59-5D74-ECED-A6E4696FE5DC}"/>
              </a:ext>
            </a:extLst>
          </p:cNvPr>
          <p:cNvGrpSpPr/>
          <p:nvPr/>
        </p:nvGrpSpPr>
        <p:grpSpPr>
          <a:xfrm>
            <a:off x="9338882" y="-1023835"/>
            <a:ext cx="658800" cy="862094"/>
            <a:chOff x="9338882" y="-1023835"/>
            <a:chExt cx="658800" cy="862094"/>
          </a:xfrm>
        </p:grpSpPr>
        <p:sp>
          <p:nvSpPr>
            <p:cNvPr id="20" name="Rounded Rectangle 19">
              <a:extLst>
                <a:ext uri="{FF2B5EF4-FFF2-40B4-BE49-F238E27FC236}">
                  <a16:creationId xmlns:a16="http://schemas.microsoft.com/office/drawing/2014/main" id="{A7A39990-DF1B-5F71-EDAB-CF02E3B04FED}"/>
                </a:ext>
              </a:extLst>
            </p:cNvPr>
            <p:cNvSpPr/>
            <p:nvPr/>
          </p:nvSpPr>
          <p:spPr>
            <a:xfrm>
              <a:off x="9338882" y="-1023835"/>
              <a:ext cx="658800" cy="862094"/>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v</a:t>
              </a:r>
            </a:p>
          </p:txBody>
        </p:sp>
        <p:pic>
          <p:nvPicPr>
            <p:cNvPr id="21" name="Picture 20" descr="A blue and white sign with a magnifying glass and graph&#10;&#10;Description automatically generated">
              <a:extLst>
                <a:ext uri="{FF2B5EF4-FFF2-40B4-BE49-F238E27FC236}">
                  <a16:creationId xmlns:a16="http://schemas.microsoft.com/office/drawing/2014/main" id="{47BFE2BE-6440-98E8-A846-7BC1E32C91D0}"/>
                </a:ext>
              </a:extLst>
            </p:cNvPr>
            <p:cNvPicPr>
              <a:picLocks noChangeAspect="1"/>
            </p:cNvPicPr>
            <p:nvPr/>
          </p:nvPicPr>
          <p:blipFill>
            <a:blip r:embed="rId7" cstate="print">
              <a:alphaModFix amt="50000"/>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a:ext>
              </a:extLst>
            </a:blip>
            <a:srcRect t="1890" b="543"/>
            <a:stretch/>
          </p:blipFill>
          <p:spPr>
            <a:xfrm>
              <a:off x="9404311" y="-871861"/>
              <a:ext cx="529200" cy="312852"/>
            </a:xfrm>
            <a:prstGeom prst="rect">
              <a:avLst/>
            </a:prstGeom>
          </p:spPr>
        </p:pic>
        <p:sp>
          <p:nvSpPr>
            <p:cNvPr id="22" name="TextBox 21">
              <a:extLst>
                <a:ext uri="{FF2B5EF4-FFF2-40B4-BE49-F238E27FC236}">
                  <a16:creationId xmlns:a16="http://schemas.microsoft.com/office/drawing/2014/main" id="{8682F81F-270A-5131-18B7-72544D468C42}"/>
                </a:ext>
              </a:extLst>
            </p:cNvPr>
            <p:cNvSpPr txBox="1"/>
            <p:nvPr/>
          </p:nvSpPr>
          <p:spPr>
            <a:xfrm>
              <a:off x="9353282" y="-522091"/>
              <a:ext cx="630000" cy="244800"/>
            </a:xfrm>
            <a:prstGeom prst="rect">
              <a:avLst/>
            </a:prstGeom>
            <a:noFill/>
          </p:spPr>
          <p:txBody>
            <a:bodyPr wrap="square" lIns="0" tIns="0" rIns="0" bIns="0">
              <a:spAutoFit/>
            </a:bodyPr>
            <a:lstStyle/>
            <a:p>
              <a:pPr algn="ctr"/>
              <a:r>
                <a:rPr lang="en-US" sz="800" b="0" i="0">
                  <a:solidFill>
                    <a:srgbClr val="6E7878"/>
                  </a:solidFill>
                  <a:latin typeface="Proxima Nova Rg" panose="02000506030000020004" pitchFamily="2" charset="0"/>
                </a:rPr>
                <a:t>Data &amp;</a:t>
              </a:r>
            </a:p>
            <a:p>
              <a:pPr algn="ctr"/>
              <a:r>
                <a:rPr lang="en-US" sz="800" b="0" i="0">
                  <a:solidFill>
                    <a:srgbClr val="6E7878"/>
                  </a:solidFill>
                  <a:latin typeface="Proxima Nova Rg" panose="02000506030000020004" pitchFamily="2" charset="0"/>
                </a:rPr>
                <a:t>Analytics</a:t>
              </a:r>
              <a:endParaRPr lang="en-AE" sz="800" b="0" i="0">
                <a:solidFill>
                  <a:srgbClr val="6E7878"/>
                </a:solidFill>
                <a:latin typeface="Proxima Nova Rg" panose="02000506030000020004" pitchFamily="2" charset="0"/>
              </a:endParaRPr>
            </a:p>
          </p:txBody>
        </p:sp>
      </p:grpSp>
      <p:grpSp>
        <p:nvGrpSpPr>
          <p:cNvPr id="23" name="Group 22">
            <a:extLst>
              <a:ext uri="{FF2B5EF4-FFF2-40B4-BE49-F238E27FC236}">
                <a16:creationId xmlns:a16="http://schemas.microsoft.com/office/drawing/2014/main" id="{69A269B2-C744-00B7-A147-EF4A60E2D6ED}"/>
              </a:ext>
            </a:extLst>
          </p:cNvPr>
          <p:cNvGrpSpPr/>
          <p:nvPr/>
        </p:nvGrpSpPr>
        <p:grpSpPr>
          <a:xfrm>
            <a:off x="8593631" y="-1019735"/>
            <a:ext cx="667927" cy="862094"/>
            <a:chOff x="8593631" y="-1019735"/>
            <a:chExt cx="667927" cy="862094"/>
          </a:xfrm>
        </p:grpSpPr>
        <p:sp>
          <p:nvSpPr>
            <p:cNvPr id="25" name="Rounded Rectangle 24">
              <a:extLst>
                <a:ext uri="{FF2B5EF4-FFF2-40B4-BE49-F238E27FC236}">
                  <a16:creationId xmlns:a16="http://schemas.microsoft.com/office/drawing/2014/main" id="{C44ABFD2-0C6E-C9DF-3FD9-E3D0126E8384}"/>
                </a:ext>
              </a:extLst>
            </p:cNvPr>
            <p:cNvSpPr/>
            <p:nvPr/>
          </p:nvSpPr>
          <p:spPr>
            <a:xfrm>
              <a:off x="8593631" y="-1019735"/>
              <a:ext cx="658800" cy="862094"/>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v</a:t>
              </a:r>
            </a:p>
          </p:txBody>
        </p:sp>
        <p:pic>
          <p:nvPicPr>
            <p:cNvPr id="26" name="Picture 25" descr="A computer with a gear and a symbol&#10;&#10;Description automatically generated with medium confidence">
              <a:extLst>
                <a:ext uri="{FF2B5EF4-FFF2-40B4-BE49-F238E27FC236}">
                  <a16:creationId xmlns:a16="http://schemas.microsoft.com/office/drawing/2014/main" id="{D5336292-D497-2536-6B8B-B333B5AF62CC}"/>
                </a:ext>
              </a:extLst>
            </p:cNvPr>
            <p:cNvPicPr>
              <a:picLocks noChangeAspect="1"/>
            </p:cNvPicPr>
            <p:nvPr/>
          </p:nvPicPr>
          <p:blipFill>
            <a:blip r:embed="rId9" cstate="print">
              <a:alphaModFix amt="50000"/>
              <a:extLst>
                <a:ext uri="{BEBA8EAE-BF5A-486C-A8C5-ECC9F3942E4B}">
                  <a14:imgProps xmlns:a14="http://schemas.microsoft.com/office/drawing/2010/main">
                    <a14:imgLayer r:embed="rId10">
                      <a14:imgEffect>
                        <a14:saturation sat="0"/>
                      </a14:imgEffect>
                    </a14:imgLayer>
                  </a14:imgProps>
                </a:ext>
                <a:ext uri="{28A0092B-C50C-407E-A947-70E740481C1C}">
                  <a14:useLocalDpi xmlns:a14="http://schemas.microsoft.com/office/drawing/2010/main"/>
                </a:ext>
              </a:extLst>
            </a:blip>
            <a:srcRect l="3905" t="4496" r="2723" b="4769"/>
            <a:stretch/>
          </p:blipFill>
          <p:spPr>
            <a:xfrm>
              <a:off x="8659060" y="-871861"/>
              <a:ext cx="529200" cy="312587"/>
            </a:xfrm>
            <a:prstGeom prst="rect">
              <a:avLst/>
            </a:prstGeom>
          </p:spPr>
        </p:pic>
        <p:sp>
          <p:nvSpPr>
            <p:cNvPr id="27" name="TextBox 26">
              <a:extLst>
                <a:ext uri="{FF2B5EF4-FFF2-40B4-BE49-F238E27FC236}">
                  <a16:creationId xmlns:a16="http://schemas.microsoft.com/office/drawing/2014/main" id="{318E5339-3544-668D-8AE5-0F0891F156DF}"/>
                </a:ext>
              </a:extLst>
            </p:cNvPr>
            <p:cNvSpPr txBox="1"/>
            <p:nvPr/>
          </p:nvSpPr>
          <p:spPr>
            <a:xfrm>
              <a:off x="8602758" y="-522091"/>
              <a:ext cx="658800" cy="244800"/>
            </a:xfrm>
            <a:prstGeom prst="rect">
              <a:avLst/>
            </a:prstGeom>
            <a:noFill/>
          </p:spPr>
          <p:txBody>
            <a:bodyPr wrap="square" lIns="0" tIns="0" rIns="0" bIns="0">
              <a:spAutoFit/>
            </a:bodyPr>
            <a:lstStyle/>
            <a:p>
              <a:pPr algn="ctr"/>
              <a:r>
                <a:rPr lang="en-US" sz="800" b="0" i="0">
                  <a:solidFill>
                    <a:srgbClr val="6E7878"/>
                  </a:solidFill>
                  <a:latin typeface="Proxima Nova Rg" panose="02000506030000020004" pitchFamily="2" charset="0"/>
                </a:rPr>
                <a:t>Software</a:t>
              </a:r>
            </a:p>
            <a:p>
              <a:pPr algn="ctr"/>
              <a:r>
                <a:rPr lang="en-US" sz="800" b="0" i="0">
                  <a:solidFill>
                    <a:srgbClr val="6E7878"/>
                  </a:solidFill>
                  <a:latin typeface="Proxima Nova Rg" panose="02000506030000020004" pitchFamily="2" charset="0"/>
                </a:rPr>
                <a:t>Development</a:t>
              </a:r>
              <a:endParaRPr lang="en-AE" sz="800" b="0" i="0">
                <a:solidFill>
                  <a:srgbClr val="6E7878"/>
                </a:solidFill>
                <a:latin typeface="Proxima Nova Rg" panose="02000506030000020004" pitchFamily="2" charset="0"/>
              </a:endParaRPr>
            </a:p>
          </p:txBody>
        </p:sp>
      </p:grpSp>
    </p:spTree>
    <p:extLst>
      <p:ext uri="{BB962C8B-B14F-4D97-AF65-F5344CB8AC3E}">
        <p14:creationId xmlns:p14="http://schemas.microsoft.com/office/powerpoint/2010/main" val="29358315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CC38866B-82D7-48A9-642B-A4DB412D447B}"/>
            </a:ext>
          </a:extLst>
        </p:cNvPr>
        <p:cNvGrpSpPr/>
        <p:nvPr/>
      </p:nvGrpSpPr>
      <p:grpSpPr>
        <a:xfrm>
          <a:off x="0" y="0"/>
          <a:ext cx="0" cy="0"/>
          <a:chOff x="0" y="0"/>
          <a:chExt cx="0" cy="0"/>
        </a:xfrm>
      </p:grpSpPr>
      <p:sp>
        <p:nvSpPr>
          <p:cNvPr id="48" name="Freeform 47">
            <a:extLst>
              <a:ext uri="{FF2B5EF4-FFF2-40B4-BE49-F238E27FC236}">
                <a16:creationId xmlns:a16="http://schemas.microsoft.com/office/drawing/2014/main" id="{CBD3CD78-3932-B16E-176A-541F839F0D21}"/>
              </a:ext>
            </a:extLst>
          </p:cNvPr>
          <p:cNvSpPr/>
          <p:nvPr/>
        </p:nvSpPr>
        <p:spPr>
          <a:xfrm>
            <a:off x="3279683" y="-800894"/>
            <a:ext cx="3232224" cy="3151467"/>
          </a:xfrm>
          <a:custGeom>
            <a:avLst/>
            <a:gdLst>
              <a:gd name="connsiteX0" fmla="*/ 0 w 3232224"/>
              <a:gd name="connsiteY0" fmla="*/ 0 h 3151467"/>
              <a:gd name="connsiteX1" fmla="*/ 3232224 w 3232224"/>
              <a:gd name="connsiteY1" fmla="*/ 0 h 3151467"/>
              <a:gd name="connsiteX2" fmla="*/ 3232224 w 3232224"/>
              <a:gd name="connsiteY2" fmla="*/ 2733065 h 3151467"/>
              <a:gd name="connsiteX3" fmla="*/ 3225484 w 3232224"/>
              <a:gd name="connsiteY3" fmla="*/ 2808267 h 3151467"/>
              <a:gd name="connsiteX4" fmla="*/ 3206047 w 3232224"/>
              <a:gd name="connsiteY4" fmla="*/ 2879049 h 3151467"/>
              <a:gd name="connsiteX5" fmla="*/ 3175099 w 3232224"/>
              <a:gd name="connsiteY5" fmla="*/ 2944230 h 3151467"/>
              <a:gd name="connsiteX6" fmla="*/ 3133819 w 3232224"/>
              <a:gd name="connsiteY6" fmla="*/ 3002626 h 3151467"/>
              <a:gd name="connsiteX7" fmla="*/ 3083389 w 3232224"/>
              <a:gd name="connsiteY7" fmla="*/ 3053056 h 3151467"/>
              <a:gd name="connsiteX8" fmla="*/ 3024991 w 3232224"/>
              <a:gd name="connsiteY8" fmla="*/ 3094337 h 3151467"/>
              <a:gd name="connsiteX9" fmla="*/ 2959806 w 3232224"/>
              <a:gd name="connsiteY9" fmla="*/ 3125287 h 3151467"/>
              <a:gd name="connsiteX10" fmla="*/ 2889016 w 3232224"/>
              <a:gd name="connsiteY10" fmla="*/ 3144725 h 3151467"/>
              <a:gd name="connsiteX11" fmla="*/ 2813803 w 3232224"/>
              <a:gd name="connsiteY11" fmla="*/ 3151467 h 3151467"/>
              <a:gd name="connsiteX12" fmla="*/ 976358 w 3232224"/>
              <a:gd name="connsiteY12" fmla="*/ 3151467 h 3151467"/>
              <a:gd name="connsiteX13" fmla="*/ 900054 w 3232224"/>
              <a:gd name="connsiteY13" fmla="*/ 3148529 h 3151467"/>
              <a:gd name="connsiteX14" fmla="*/ 825358 w 3232224"/>
              <a:gd name="connsiteY14" fmla="*/ 3139863 h 3151467"/>
              <a:gd name="connsiteX15" fmla="*/ 752486 w 3232224"/>
              <a:gd name="connsiteY15" fmla="*/ 3125681 h 3151467"/>
              <a:gd name="connsiteX16" fmla="*/ 681653 w 3232224"/>
              <a:gd name="connsiteY16" fmla="*/ 3106206 h 3151467"/>
              <a:gd name="connsiteX17" fmla="*/ 613079 w 3232224"/>
              <a:gd name="connsiteY17" fmla="*/ 3081651 h 3151467"/>
              <a:gd name="connsiteX18" fmla="*/ 546978 w 3232224"/>
              <a:gd name="connsiteY18" fmla="*/ 3052235 h 3151467"/>
              <a:gd name="connsiteX19" fmla="*/ 483569 w 3232224"/>
              <a:gd name="connsiteY19" fmla="*/ 3018173 h 3151467"/>
              <a:gd name="connsiteX20" fmla="*/ 423068 w 3232224"/>
              <a:gd name="connsiteY20" fmla="*/ 2979684 h 3151467"/>
              <a:gd name="connsiteX21" fmla="*/ 365693 w 3232224"/>
              <a:gd name="connsiteY21" fmla="*/ 2936984 h 3151467"/>
              <a:gd name="connsiteX22" fmla="*/ 311661 w 3232224"/>
              <a:gd name="connsiteY22" fmla="*/ 2890291 h 3151467"/>
              <a:gd name="connsiteX23" fmla="*/ 261189 w 3232224"/>
              <a:gd name="connsiteY23" fmla="*/ 2839821 h 3151467"/>
              <a:gd name="connsiteX24" fmla="*/ 214492 w 3232224"/>
              <a:gd name="connsiteY24" fmla="*/ 2785791 h 3151467"/>
              <a:gd name="connsiteX25" fmla="*/ 171791 w 3232224"/>
              <a:gd name="connsiteY25" fmla="*/ 2728421 h 3151467"/>
              <a:gd name="connsiteX26" fmla="*/ 133300 w 3232224"/>
              <a:gd name="connsiteY26" fmla="*/ 2667923 h 3151467"/>
              <a:gd name="connsiteX27" fmla="*/ 99237 w 3232224"/>
              <a:gd name="connsiteY27" fmla="*/ 2604518 h 3151467"/>
              <a:gd name="connsiteX28" fmla="*/ 69819 w 3232224"/>
              <a:gd name="connsiteY28" fmla="*/ 2538421 h 3151467"/>
              <a:gd name="connsiteX29" fmla="*/ 45263 w 3232224"/>
              <a:gd name="connsiteY29" fmla="*/ 2469851 h 3151467"/>
              <a:gd name="connsiteX30" fmla="*/ 25786 w 3232224"/>
              <a:gd name="connsiteY30" fmla="*/ 2399024 h 3151467"/>
              <a:gd name="connsiteX31" fmla="*/ 11605 w 3232224"/>
              <a:gd name="connsiteY31" fmla="*/ 2326156 h 3151467"/>
              <a:gd name="connsiteX32" fmla="*/ 2936 w 3232224"/>
              <a:gd name="connsiteY32" fmla="*/ 2251466 h 3151467"/>
              <a:gd name="connsiteX33" fmla="*/ 0 w 3232224"/>
              <a:gd name="connsiteY33" fmla="*/ 2175169 h 3151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232224" h="3151467">
                <a:moveTo>
                  <a:pt x="0" y="0"/>
                </a:moveTo>
                <a:lnTo>
                  <a:pt x="3232224" y="0"/>
                </a:lnTo>
                <a:lnTo>
                  <a:pt x="3232224" y="2733065"/>
                </a:lnTo>
                <a:lnTo>
                  <a:pt x="3225484" y="2808267"/>
                </a:lnTo>
                <a:lnTo>
                  <a:pt x="3206047" y="2879049"/>
                </a:lnTo>
                <a:lnTo>
                  <a:pt x="3175099" y="2944230"/>
                </a:lnTo>
                <a:lnTo>
                  <a:pt x="3133819" y="3002626"/>
                </a:lnTo>
                <a:lnTo>
                  <a:pt x="3083389" y="3053056"/>
                </a:lnTo>
                <a:lnTo>
                  <a:pt x="3024991" y="3094337"/>
                </a:lnTo>
                <a:lnTo>
                  <a:pt x="2959806" y="3125287"/>
                </a:lnTo>
                <a:lnTo>
                  <a:pt x="2889016" y="3144725"/>
                </a:lnTo>
                <a:lnTo>
                  <a:pt x="2813803" y="3151467"/>
                </a:lnTo>
                <a:lnTo>
                  <a:pt x="976358" y="3151467"/>
                </a:lnTo>
                <a:lnTo>
                  <a:pt x="900054" y="3148529"/>
                </a:lnTo>
                <a:lnTo>
                  <a:pt x="825358" y="3139863"/>
                </a:lnTo>
                <a:lnTo>
                  <a:pt x="752486" y="3125681"/>
                </a:lnTo>
                <a:lnTo>
                  <a:pt x="681653" y="3106206"/>
                </a:lnTo>
                <a:lnTo>
                  <a:pt x="613079" y="3081651"/>
                </a:lnTo>
                <a:lnTo>
                  <a:pt x="546978" y="3052235"/>
                </a:lnTo>
                <a:lnTo>
                  <a:pt x="483569" y="3018173"/>
                </a:lnTo>
                <a:lnTo>
                  <a:pt x="423068" y="2979684"/>
                </a:lnTo>
                <a:lnTo>
                  <a:pt x="365693" y="2936984"/>
                </a:lnTo>
                <a:lnTo>
                  <a:pt x="311661" y="2890291"/>
                </a:lnTo>
                <a:lnTo>
                  <a:pt x="261189" y="2839821"/>
                </a:lnTo>
                <a:lnTo>
                  <a:pt x="214492" y="2785791"/>
                </a:lnTo>
                <a:lnTo>
                  <a:pt x="171791" y="2728421"/>
                </a:lnTo>
                <a:lnTo>
                  <a:pt x="133300" y="2667923"/>
                </a:lnTo>
                <a:lnTo>
                  <a:pt x="99237" y="2604518"/>
                </a:lnTo>
                <a:lnTo>
                  <a:pt x="69819" y="2538421"/>
                </a:lnTo>
                <a:lnTo>
                  <a:pt x="45263" y="2469851"/>
                </a:lnTo>
                <a:lnTo>
                  <a:pt x="25786" y="2399024"/>
                </a:lnTo>
                <a:lnTo>
                  <a:pt x="11605" y="2326156"/>
                </a:lnTo>
                <a:lnTo>
                  <a:pt x="2936" y="2251466"/>
                </a:lnTo>
                <a:lnTo>
                  <a:pt x="0" y="2175169"/>
                </a:lnTo>
                <a:close/>
              </a:path>
            </a:pathLst>
          </a:custGeom>
          <a:solidFill>
            <a:srgbClr val="BCD727"/>
          </a:solidFill>
        </p:spPr>
        <p:txBody>
          <a:bodyPr wrap="square" lIns="0" tIns="0" rIns="0" bIns="0" rtlCol="0">
            <a:noAutofit/>
          </a:bodyPr>
          <a:lstStyle/>
          <a:p>
            <a:endParaRPr b="0" i="0">
              <a:latin typeface="Proxima Nova Light" panose="02000506030000020004" pitchFamily="2" charset="0"/>
            </a:endParaRPr>
          </a:p>
        </p:txBody>
      </p:sp>
      <p:sp>
        <p:nvSpPr>
          <p:cNvPr id="26" name="Rectangle 25">
            <a:extLst>
              <a:ext uri="{FF2B5EF4-FFF2-40B4-BE49-F238E27FC236}">
                <a16:creationId xmlns:a16="http://schemas.microsoft.com/office/drawing/2014/main" id="{E0CAD7EF-EC97-4609-70DE-199F7D7BC7C2}"/>
              </a:ext>
            </a:extLst>
          </p:cNvPr>
          <p:cNvSpPr/>
          <p:nvPr/>
        </p:nvSpPr>
        <p:spPr>
          <a:xfrm>
            <a:off x="3750066" y="3203094"/>
            <a:ext cx="4078533" cy="3654905"/>
          </a:xfrm>
          <a:prstGeom prst="rect">
            <a:avLst/>
          </a:prstGeom>
          <a:solidFill>
            <a:schemeClr val="accent1">
              <a:lumMod val="20000"/>
              <a:lumOff val="8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E">
              <a:latin typeface="Proxima Nova Light" panose="02000506030000020004" pitchFamily="2" charset="0"/>
            </a:endParaRPr>
          </a:p>
        </p:txBody>
      </p:sp>
      <p:sp>
        <p:nvSpPr>
          <p:cNvPr id="5" name="Text Placeholder 4">
            <a:extLst>
              <a:ext uri="{FF2B5EF4-FFF2-40B4-BE49-F238E27FC236}">
                <a16:creationId xmlns:a16="http://schemas.microsoft.com/office/drawing/2014/main" id="{B106E81C-58A6-DC11-FE23-4645D5816E43}"/>
              </a:ext>
            </a:extLst>
          </p:cNvPr>
          <p:cNvSpPr>
            <a:spLocks noGrp="1"/>
          </p:cNvSpPr>
          <p:nvPr>
            <p:ph type="body" sz="quarter" idx="12"/>
          </p:nvPr>
        </p:nvSpPr>
        <p:spPr>
          <a:prstGeom prst="rect">
            <a:avLst/>
          </a:prstGeom>
        </p:spPr>
        <p:txBody>
          <a:bodyPr/>
          <a:lstStyle/>
          <a:p>
            <a:r>
              <a:rPr lang="en-AU">
                <a:cs typeface="ProximaNova-Light"/>
              </a:rPr>
              <a:t>Executive Dashboards</a:t>
            </a:r>
          </a:p>
        </p:txBody>
      </p:sp>
      <p:sp>
        <p:nvSpPr>
          <p:cNvPr id="1114" name="Text Placeholder 1113">
            <a:extLst>
              <a:ext uri="{FF2B5EF4-FFF2-40B4-BE49-F238E27FC236}">
                <a16:creationId xmlns:a16="http://schemas.microsoft.com/office/drawing/2014/main" id="{DBAA3179-CFFB-087A-3F62-AE09FC9D411A}"/>
              </a:ext>
            </a:extLst>
          </p:cNvPr>
          <p:cNvSpPr>
            <a:spLocks noGrp="1"/>
          </p:cNvSpPr>
          <p:nvPr>
            <p:ph type="body" sz="quarter" idx="11"/>
          </p:nvPr>
        </p:nvSpPr>
        <p:spPr/>
        <p:txBody>
          <a:bodyPr/>
          <a:lstStyle/>
          <a:p>
            <a:r>
              <a:rPr lang="en-US"/>
              <a:t>Case study eg.2</a:t>
            </a:r>
          </a:p>
        </p:txBody>
      </p:sp>
      <p:sp>
        <p:nvSpPr>
          <p:cNvPr id="1083" name="Text Placeholder 1082">
            <a:extLst>
              <a:ext uri="{FF2B5EF4-FFF2-40B4-BE49-F238E27FC236}">
                <a16:creationId xmlns:a16="http://schemas.microsoft.com/office/drawing/2014/main" id="{94E57644-0EEF-70AB-D361-5C4787631762}"/>
              </a:ext>
            </a:extLst>
          </p:cNvPr>
          <p:cNvSpPr>
            <a:spLocks noGrp="1"/>
          </p:cNvSpPr>
          <p:nvPr>
            <p:ph type="body" sz="quarter" idx="13"/>
          </p:nvPr>
        </p:nvSpPr>
        <p:spPr>
          <a:xfrm>
            <a:off x="1064537" y="3601746"/>
            <a:ext cx="2072918" cy="3029732"/>
          </a:xfrm>
        </p:spPr>
        <p:txBody>
          <a:bodyPr/>
          <a:lstStyle/>
          <a:p>
            <a:r>
              <a:rPr lang="en-US">
                <a:latin typeface="Proxima Nova Rg" panose="02000506030000020004" pitchFamily="2" charset="0"/>
              </a:rPr>
              <a:t>3rd Party Data</a:t>
            </a:r>
          </a:p>
          <a:p>
            <a:r>
              <a:rPr lang="en-US"/>
              <a:t>Property Manager data held in multiple 3rd party systems</a:t>
            </a:r>
          </a:p>
          <a:p>
            <a:endParaRPr lang="en-US"/>
          </a:p>
          <a:p>
            <a:r>
              <a:rPr lang="en-US">
                <a:latin typeface="Proxima Nova Rg" panose="02000506030000020004" pitchFamily="2" charset="0"/>
              </a:rPr>
              <a:t>Multiple Sources</a:t>
            </a:r>
          </a:p>
          <a:p>
            <a:r>
              <a:rPr lang="en-US"/>
              <a:t>Internal data held in several systems that did not talk to each other</a:t>
            </a:r>
          </a:p>
          <a:p>
            <a:endParaRPr lang="en-US"/>
          </a:p>
          <a:p>
            <a:r>
              <a:rPr lang="en-US">
                <a:latin typeface="Proxima Nova Rg" panose="02000506030000020004" pitchFamily="2" charset="0"/>
              </a:rPr>
              <a:t>Time Sensitive</a:t>
            </a:r>
          </a:p>
          <a:p>
            <a:r>
              <a:rPr lang="en-US"/>
              <a:t>Shareholder Financial Statements must be accurate and on time</a:t>
            </a:r>
          </a:p>
          <a:p>
            <a:endParaRPr lang="en-US"/>
          </a:p>
          <a:p>
            <a:endParaRPr lang="en-US"/>
          </a:p>
          <a:p>
            <a:endParaRPr lang="en-US"/>
          </a:p>
          <a:p>
            <a:endParaRPr lang="en-US"/>
          </a:p>
          <a:p>
            <a:endParaRPr lang="en-US"/>
          </a:p>
          <a:p>
            <a:endParaRPr lang="en-US"/>
          </a:p>
        </p:txBody>
      </p:sp>
      <p:sp>
        <p:nvSpPr>
          <p:cNvPr id="3" name="Text Placeholder 2">
            <a:extLst>
              <a:ext uri="{FF2B5EF4-FFF2-40B4-BE49-F238E27FC236}">
                <a16:creationId xmlns:a16="http://schemas.microsoft.com/office/drawing/2014/main" id="{F1E58FF7-D7E7-943A-143B-8B0BC042E4A2}"/>
              </a:ext>
            </a:extLst>
          </p:cNvPr>
          <p:cNvSpPr>
            <a:spLocks noGrp="1"/>
          </p:cNvSpPr>
          <p:nvPr>
            <p:ph type="body" sz="quarter" idx="14"/>
          </p:nvPr>
        </p:nvSpPr>
        <p:spPr/>
        <p:txBody>
          <a:bodyPr/>
          <a:lstStyle/>
          <a:p>
            <a:endParaRPr lang="en-US"/>
          </a:p>
        </p:txBody>
      </p:sp>
      <p:sp>
        <p:nvSpPr>
          <p:cNvPr id="1084" name="Text Placeholder 1083">
            <a:extLst>
              <a:ext uri="{FF2B5EF4-FFF2-40B4-BE49-F238E27FC236}">
                <a16:creationId xmlns:a16="http://schemas.microsoft.com/office/drawing/2014/main" id="{2734597B-0A96-D339-01CB-3BA9ECA56A98}"/>
              </a:ext>
            </a:extLst>
          </p:cNvPr>
          <p:cNvSpPr>
            <a:spLocks noGrp="1"/>
          </p:cNvSpPr>
          <p:nvPr>
            <p:ph type="body" sz="quarter" idx="15"/>
          </p:nvPr>
        </p:nvSpPr>
        <p:spPr>
          <a:xfrm>
            <a:off x="4900547" y="3601746"/>
            <a:ext cx="2086547" cy="3029732"/>
          </a:xfrm>
        </p:spPr>
        <p:txBody>
          <a:bodyPr/>
          <a:lstStyle/>
          <a:p>
            <a:pPr>
              <a:spcAft>
                <a:spcPts val="0"/>
              </a:spcAft>
            </a:pPr>
            <a:r>
              <a:rPr kumimoji="0" lang="en-GB" sz="1200" u="none" strike="noStrike" kern="1200" cap="none" spc="0" normalizeH="0" baseline="0" noProof="0">
                <a:ln>
                  <a:noFill/>
                </a:ln>
                <a:solidFill>
                  <a:srgbClr val="6E7878"/>
                </a:solidFill>
                <a:effectLst/>
                <a:uLnTx/>
                <a:uFillTx/>
                <a:latin typeface="Proxima Nova Light" panose="02000506030000020004" pitchFamily="2" charset="0"/>
                <a:ea typeface="+mn-ea"/>
                <a:cs typeface="+mn-cs"/>
              </a:rPr>
              <a:t>Custom tool connecting </a:t>
            </a:r>
            <a:br>
              <a:rPr kumimoji="0" lang="en-GB" sz="1200" u="none" strike="noStrike" kern="1200" cap="none" spc="0" normalizeH="0" baseline="0" noProof="0">
                <a:ln>
                  <a:noFill/>
                </a:ln>
                <a:solidFill>
                  <a:srgbClr val="6E7878"/>
                </a:solidFill>
                <a:effectLst/>
                <a:uLnTx/>
                <a:uFillTx/>
                <a:latin typeface="Proxima Nova Light" panose="02000506030000020004" pitchFamily="2" charset="0"/>
                <a:ea typeface="+mn-ea"/>
                <a:cs typeface="+mn-cs"/>
              </a:rPr>
            </a:br>
            <a:r>
              <a:rPr kumimoji="0" lang="en-GB" sz="1200" u="none" strike="noStrike" kern="1200" cap="none" spc="0" normalizeH="0" baseline="0" noProof="0">
                <a:ln>
                  <a:noFill/>
                </a:ln>
                <a:solidFill>
                  <a:srgbClr val="6E7878"/>
                </a:solidFill>
                <a:effectLst/>
                <a:uLnTx/>
                <a:uFillTx/>
                <a:latin typeface="Proxima Nova Light" panose="02000506030000020004" pitchFamily="2" charset="0"/>
                <a:ea typeface="+mn-ea"/>
                <a:cs typeface="+mn-cs"/>
              </a:rPr>
              <a:t>PM data to Argus Enterprise</a:t>
            </a:r>
          </a:p>
          <a:p>
            <a:pPr>
              <a:spcAft>
                <a:spcPts val="0"/>
              </a:spcAft>
            </a:pPr>
            <a:endParaRPr lang="en-GB">
              <a:solidFill>
                <a:srgbClr val="6E7878"/>
              </a:solidFill>
              <a:latin typeface="Proxima Nova Light" panose="02000506030000020004" pitchFamily="2" charset="0"/>
            </a:endParaRPr>
          </a:p>
          <a:p>
            <a:pPr>
              <a:spcAft>
                <a:spcPts val="0"/>
              </a:spcAft>
            </a:pPr>
            <a:r>
              <a:rPr kumimoji="0" lang="en-US" sz="1200" u="none" strike="noStrike" kern="1200" cap="none" spc="0" normalizeH="0" baseline="0" noProof="0">
                <a:ln>
                  <a:noFill/>
                </a:ln>
                <a:solidFill>
                  <a:srgbClr val="6E7878"/>
                </a:solidFill>
                <a:effectLst/>
                <a:uLnTx/>
                <a:uFillTx/>
                <a:latin typeface="Proxima Nova Light" panose="02000506030000020004" pitchFamily="2" charset="0"/>
                <a:ea typeface="+mn-ea"/>
                <a:cs typeface="+mn-cs"/>
              </a:rPr>
              <a:t>All sources of data integrated to Data Warehouse</a:t>
            </a:r>
          </a:p>
          <a:p>
            <a:pPr>
              <a:spcAft>
                <a:spcPts val="0"/>
              </a:spcAft>
            </a:pPr>
            <a:endParaRPr lang="en-US">
              <a:solidFill>
                <a:srgbClr val="6E7878"/>
              </a:solidFill>
              <a:latin typeface="Proxima Nova Light" panose="02000506030000020004" pitchFamily="2" charset="0"/>
            </a:endParaRPr>
          </a:p>
          <a:p>
            <a:pPr>
              <a:spcAft>
                <a:spcPts val="0"/>
              </a:spcAft>
            </a:pPr>
            <a:r>
              <a:rPr kumimoji="0" lang="en-US" sz="1200" u="none" strike="noStrike" kern="1200" cap="none" spc="0" normalizeH="0" baseline="0" noProof="0">
                <a:ln>
                  <a:noFill/>
                </a:ln>
                <a:solidFill>
                  <a:srgbClr val="6E7878"/>
                </a:solidFill>
                <a:effectLst/>
                <a:uLnTx/>
                <a:uFillTx/>
                <a:latin typeface="Proxima Nova Light" panose="02000506030000020004" pitchFamily="2" charset="0"/>
                <a:ea typeface="+mn-ea"/>
                <a:cs typeface="+mn-cs"/>
              </a:rPr>
              <a:t>SQL Server Data </a:t>
            </a:r>
            <a:br>
              <a:rPr kumimoji="0" lang="en-US" sz="1200" u="none" strike="noStrike" kern="1200" cap="none" spc="0" normalizeH="0" baseline="0" noProof="0">
                <a:ln>
                  <a:noFill/>
                </a:ln>
                <a:solidFill>
                  <a:srgbClr val="6E7878"/>
                </a:solidFill>
                <a:effectLst/>
                <a:uLnTx/>
                <a:uFillTx/>
                <a:latin typeface="Proxima Nova Light" panose="02000506030000020004" pitchFamily="2" charset="0"/>
                <a:ea typeface="+mn-ea"/>
                <a:cs typeface="+mn-cs"/>
              </a:rPr>
            </a:br>
            <a:r>
              <a:rPr kumimoji="0" lang="en-US" sz="1200" u="none" strike="noStrike" kern="1200" cap="none" spc="0" normalizeH="0" baseline="0" noProof="0">
                <a:ln>
                  <a:noFill/>
                </a:ln>
                <a:solidFill>
                  <a:srgbClr val="6E7878"/>
                </a:solidFill>
                <a:effectLst/>
                <a:uLnTx/>
                <a:uFillTx/>
                <a:latin typeface="Proxima Nova Light" panose="02000506030000020004" pitchFamily="2" charset="0"/>
                <a:ea typeface="+mn-ea"/>
                <a:cs typeface="+mn-cs"/>
              </a:rPr>
              <a:t>Warehouse – single </a:t>
            </a:r>
            <a:br>
              <a:rPr kumimoji="0" lang="en-US" sz="1200" u="none" strike="noStrike" kern="1200" cap="none" spc="0" normalizeH="0" baseline="0" noProof="0">
                <a:ln>
                  <a:noFill/>
                </a:ln>
                <a:solidFill>
                  <a:srgbClr val="6E7878"/>
                </a:solidFill>
                <a:effectLst/>
                <a:uLnTx/>
                <a:uFillTx/>
                <a:latin typeface="Proxima Nova Light" panose="02000506030000020004" pitchFamily="2" charset="0"/>
                <a:ea typeface="+mn-ea"/>
                <a:cs typeface="+mn-cs"/>
              </a:rPr>
            </a:br>
            <a:r>
              <a:rPr kumimoji="0" lang="en-US" sz="1200" u="none" strike="noStrike" kern="1200" cap="none" spc="0" normalizeH="0" baseline="0" noProof="0">
                <a:ln>
                  <a:noFill/>
                </a:ln>
                <a:solidFill>
                  <a:srgbClr val="6E7878"/>
                </a:solidFill>
                <a:effectLst/>
                <a:uLnTx/>
                <a:uFillTx/>
                <a:latin typeface="Proxima Nova Light" panose="02000506030000020004" pitchFamily="2" charset="0"/>
                <a:ea typeface="+mn-ea"/>
                <a:cs typeface="+mn-cs"/>
              </a:rPr>
              <a:t>point of truth</a:t>
            </a:r>
          </a:p>
          <a:p>
            <a:pPr>
              <a:spcAft>
                <a:spcPts val="0"/>
              </a:spcAft>
            </a:pPr>
            <a:endParaRPr kumimoji="0" lang="en-US" sz="1200" u="none" strike="noStrike" kern="1200" cap="none" spc="0" normalizeH="0" baseline="0" noProof="0">
              <a:ln>
                <a:noFill/>
              </a:ln>
              <a:solidFill>
                <a:srgbClr val="6E7878"/>
              </a:solidFill>
              <a:effectLst/>
              <a:uLnTx/>
              <a:uFillTx/>
              <a:latin typeface="Proxima Nova Light" panose="02000506030000020004" pitchFamily="2" charset="0"/>
              <a:ea typeface="+mn-ea"/>
              <a:cs typeface="+mn-cs"/>
            </a:endParaRPr>
          </a:p>
          <a:p>
            <a:pPr>
              <a:spcAft>
                <a:spcPts val="0"/>
              </a:spcAft>
            </a:pPr>
            <a:r>
              <a:rPr kumimoji="0" lang="en-US" sz="1200" u="none" strike="noStrike" kern="1200" cap="none" spc="0" normalizeH="0" baseline="0" noProof="0">
                <a:ln>
                  <a:noFill/>
                </a:ln>
                <a:solidFill>
                  <a:srgbClr val="6E7878"/>
                </a:solidFill>
                <a:effectLst/>
                <a:uLnTx/>
                <a:uFillTx/>
                <a:latin typeface="Proxima Nova Light" panose="02000506030000020004" pitchFamily="2" charset="0"/>
                <a:ea typeface="+mn-ea"/>
                <a:cs typeface="+mn-cs"/>
              </a:rPr>
              <a:t>Modelling &amp; Analytics </a:t>
            </a:r>
            <a:br>
              <a:rPr kumimoji="0" lang="en-US" sz="1200" u="none" strike="noStrike" kern="1200" cap="none" spc="0" normalizeH="0" baseline="0" noProof="0">
                <a:ln>
                  <a:noFill/>
                </a:ln>
                <a:solidFill>
                  <a:srgbClr val="6E7878"/>
                </a:solidFill>
                <a:effectLst/>
                <a:uLnTx/>
                <a:uFillTx/>
                <a:latin typeface="Proxima Nova Light" panose="02000506030000020004" pitchFamily="2" charset="0"/>
                <a:ea typeface="+mn-ea"/>
                <a:cs typeface="+mn-cs"/>
              </a:rPr>
            </a:br>
            <a:r>
              <a:rPr kumimoji="0" lang="en-US" sz="1200" u="none" strike="noStrike" kern="1200" cap="none" spc="0" normalizeH="0" baseline="0" noProof="0">
                <a:ln>
                  <a:noFill/>
                </a:ln>
                <a:solidFill>
                  <a:srgbClr val="6E7878"/>
                </a:solidFill>
                <a:effectLst/>
                <a:uLnTx/>
                <a:uFillTx/>
                <a:latin typeface="Proxima Nova Light" panose="02000506030000020004" pitchFamily="2" charset="0"/>
                <a:ea typeface="+mn-ea"/>
                <a:cs typeface="+mn-cs"/>
              </a:rPr>
              <a:t>Tool Integration</a:t>
            </a:r>
          </a:p>
          <a:p>
            <a:pPr>
              <a:spcAft>
                <a:spcPts val="0"/>
              </a:spcAft>
            </a:pPr>
            <a:endParaRPr lang="en-US">
              <a:solidFill>
                <a:srgbClr val="6E7878"/>
              </a:solidFill>
              <a:latin typeface="Proxima Nova Light" panose="02000506030000020004" pitchFamily="2" charset="0"/>
            </a:endParaRPr>
          </a:p>
          <a:p>
            <a:pPr>
              <a:spcAft>
                <a:spcPts val="0"/>
              </a:spcAft>
            </a:pPr>
            <a:r>
              <a:rPr kumimoji="0" lang="en-US" sz="1200" u="none" strike="noStrike" kern="1200" cap="none" spc="0" normalizeH="0" baseline="0" noProof="0">
                <a:ln>
                  <a:noFill/>
                </a:ln>
                <a:solidFill>
                  <a:srgbClr val="6E7878"/>
                </a:solidFill>
                <a:effectLst/>
                <a:uLnTx/>
                <a:uFillTx/>
                <a:latin typeface="Proxima Nova Light" panose="02000506030000020004" pitchFamily="2" charset="0"/>
                <a:ea typeface="+mn-ea"/>
                <a:cs typeface="+mn-cs"/>
              </a:rPr>
              <a:t>SSRS Reports for </a:t>
            </a:r>
            <a:br>
              <a:rPr kumimoji="0" lang="en-US" sz="1200" u="none" strike="noStrike" kern="1200" cap="none" spc="0" normalizeH="0" baseline="0" noProof="0">
                <a:ln>
                  <a:noFill/>
                </a:ln>
                <a:solidFill>
                  <a:srgbClr val="6E7878"/>
                </a:solidFill>
                <a:effectLst/>
                <a:uLnTx/>
                <a:uFillTx/>
                <a:latin typeface="Proxima Nova Light" panose="02000506030000020004" pitchFamily="2" charset="0"/>
                <a:ea typeface="+mn-ea"/>
                <a:cs typeface="+mn-cs"/>
              </a:rPr>
            </a:br>
            <a:r>
              <a:rPr kumimoji="0" lang="en-US" sz="1200" u="none" strike="noStrike" kern="1200" cap="none" spc="0" normalizeH="0" baseline="0" noProof="0">
                <a:ln>
                  <a:noFill/>
                </a:ln>
                <a:solidFill>
                  <a:srgbClr val="6E7878"/>
                </a:solidFill>
                <a:effectLst/>
                <a:uLnTx/>
                <a:uFillTx/>
                <a:latin typeface="Proxima Nova Light" panose="02000506030000020004" pitchFamily="2" charset="0"/>
                <a:ea typeface="+mn-ea"/>
                <a:cs typeface="+mn-cs"/>
              </a:rPr>
              <a:t>Financial Statements</a:t>
            </a:r>
            <a:endParaRPr lang="en-US">
              <a:latin typeface="Proxima Nova Light" panose="02000506030000020004" pitchFamily="2" charset="0"/>
            </a:endParaRPr>
          </a:p>
        </p:txBody>
      </p:sp>
      <p:sp>
        <p:nvSpPr>
          <p:cNvPr id="4" name="Text Placeholder 3">
            <a:extLst>
              <a:ext uri="{FF2B5EF4-FFF2-40B4-BE49-F238E27FC236}">
                <a16:creationId xmlns:a16="http://schemas.microsoft.com/office/drawing/2014/main" id="{4752201F-3F94-F275-8AB4-2920720AF07B}"/>
              </a:ext>
            </a:extLst>
          </p:cNvPr>
          <p:cNvSpPr>
            <a:spLocks noGrp="1"/>
          </p:cNvSpPr>
          <p:nvPr>
            <p:ph type="body" sz="quarter" idx="16"/>
          </p:nvPr>
        </p:nvSpPr>
        <p:spPr/>
        <p:txBody>
          <a:bodyPr/>
          <a:lstStyle/>
          <a:p>
            <a:endParaRPr lang="en-US"/>
          </a:p>
        </p:txBody>
      </p:sp>
      <p:sp>
        <p:nvSpPr>
          <p:cNvPr id="13" name="Text Placeholder 12">
            <a:extLst>
              <a:ext uri="{FF2B5EF4-FFF2-40B4-BE49-F238E27FC236}">
                <a16:creationId xmlns:a16="http://schemas.microsoft.com/office/drawing/2014/main" id="{6D522B33-F1B3-4961-0589-38B940FCE38F}"/>
              </a:ext>
            </a:extLst>
          </p:cNvPr>
          <p:cNvSpPr>
            <a:spLocks noGrp="1"/>
          </p:cNvSpPr>
          <p:nvPr>
            <p:ph type="body" sz="quarter" idx="17"/>
          </p:nvPr>
        </p:nvSpPr>
        <p:spPr>
          <a:xfrm>
            <a:off x="8828445" y="3601746"/>
            <a:ext cx="2172929" cy="3029732"/>
          </a:xfrm>
          <a:prstGeom prst="rect">
            <a:avLst/>
          </a:prstGeom>
        </p:spPr>
        <p:txBody>
          <a:bodyPr anchor="t"/>
          <a:lstStyle/>
          <a:p>
            <a:pPr marL="12700" marR="55880">
              <a:spcBef>
                <a:spcPts val="100"/>
              </a:spcBef>
            </a:pPr>
            <a:r>
              <a:rPr lang="en-AU" sz="1200">
                <a:latin typeface="Proxima Nova Light" panose="02000506030000020004" pitchFamily="2" charset="0"/>
                <a:cs typeface="ProximaNova-Light"/>
              </a:rPr>
              <a:t>80% reduction in data </a:t>
            </a:r>
            <a:br>
              <a:rPr lang="en-AU" sz="1200">
                <a:latin typeface="Proxima Nova Light" panose="02000506030000020004" pitchFamily="2" charset="0"/>
                <a:cs typeface="ProximaNova-Light"/>
              </a:rPr>
            </a:br>
            <a:r>
              <a:rPr lang="en-AU" sz="1200">
                <a:latin typeface="Proxima Nova Light" panose="02000506030000020004" pitchFamily="2" charset="0"/>
                <a:cs typeface="ProximaNova-Light"/>
              </a:rPr>
              <a:t>collation time</a:t>
            </a:r>
          </a:p>
          <a:p>
            <a:pPr marL="12700" marR="55880">
              <a:spcBef>
                <a:spcPts val="100"/>
              </a:spcBef>
            </a:pPr>
            <a:endParaRPr lang="en-AU" sz="1200">
              <a:latin typeface="Proxima Nova Light" panose="02000506030000020004" pitchFamily="2" charset="0"/>
              <a:cs typeface="ProximaNova-Light"/>
            </a:endParaRPr>
          </a:p>
          <a:p>
            <a:pPr marL="12700" marR="55880">
              <a:spcBef>
                <a:spcPts val="100"/>
              </a:spcBef>
            </a:pPr>
            <a:r>
              <a:rPr lang="en-AU" sz="1200">
                <a:latin typeface="Proxima Nova Light" panose="02000506030000020004" pitchFamily="2" charset="0"/>
                <a:cs typeface="ProximaNova-Light"/>
              </a:rPr>
              <a:t>Greater confidence in accuracy and consistency of reports</a:t>
            </a:r>
          </a:p>
          <a:p>
            <a:pPr marL="12700" marR="55880">
              <a:spcBef>
                <a:spcPts val="100"/>
              </a:spcBef>
            </a:pPr>
            <a:endParaRPr lang="en-AU" sz="1200">
              <a:latin typeface="Proxima Nova Light" panose="02000506030000020004" pitchFamily="2" charset="0"/>
              <a:cs typeface="ProximaNova-Light"/>
            </a:endParaRPr>
          </a:p>
          <a:p>
            <a:pPr marL="12700" marR="55880">
              <a:spcBef>
                <a:spcPts val="100"/>
              </a:spcBef>
            </a:pPr>
            <a:r>
              <a:rPr lang="en-AU" sz="1200">
                <a:latin typeface="Proxima Nova Light" panose="02000506030000020004" pitchFamily="2" charset="0"/>
                <a:cs typeface="ProximaNova-Light"/>
              </a:rPr>
              <a:t>Enhanced data analysis and increased data security</a:t>
            </a:r>
          </a:p>
          <a:p>
            <a:pPr marL="12700" marR="55880">
              <a:spcBef>
                <a:spcPts val="100"/>
              </a:spcBef>
            </a:pPr>
            <a:endParaRPr lang="en-AU" sz="1200">
              <a:latin typeface="Proxima Nova Light" panose="02000506030000020004" pitchFamily="2" charset="0"/>
              <a:cs typeface="ProximaNova-Light"/>
            </a:endParaRPr>
          </a:p>
          <a:p>
            <a:pPr marL="12700" marR="55880">
              <a:spcBef>
                <a:spcPts val="100"/>
              </a:spcBef>
            </a:pPr>
            <a:endParaRPr lang="en-AU" sz="1200">
              <a:latin typeface="Proxima Nova Light" panose="02000506030000020004" pitchFamily="2" charset="0"/>
              <a:cs typeface="ProximaNova-Light"/>
            </a:endParaRPr>
          </a:p>
          <a:p>
            <a:pPr marL="12700" marR="55880">
              <a:spcBef>
                <a:spcPts val="100"/>
              </a:spcBef>
            </a:pPr>
            <a:endParaRPr lang="en-AU" sz="1200">
              <a:latin typeface="Proxima Nova Light" panose="02000506030000020004" pitchFamily="2" charset="0"/>
              <a:cs typeface="ProximaNova-Light"/>
            </a:endParaRPr>
          </a:p>
          <a:p>
            <a:pPr marL="12700" marR="55880">
              <a:spcBef>
                <a:spcPts val="100"/>
              </a:spcBef>
            </a:pPr>
            <a:endParaRPr lang="en-AU" sz="1200">
              <a:latin typeface="Proxima Nova Light" panose="02000506030000020004" pitchFamily="2" charset="0"/>
              <a:cs typeface="ProximaNova-Light"/>
            </a:endParaRPr>
          </a:p>
          <a:p>
            <a:pPr marL="12700" marR="55880">
              <a:spcBef>
                <a:spcPts val="100"/>
              </a:spcBef>
            </a:pPr>
            <a:r>
              <a:rPr lang="en-AU" sz="1200">
                <a:latin typeface="Proxima Nova Light" panose="02000506030000020004" pitchFamily="2" charset="0"/>
                <a:cs typeface="ProximaNova-Light"/>
              </a:rPr>
              <a:t>  </a:t>
            </a:r>
          </a:p>
        </p:txBody>
      </p:sp>
      <p:sp>
        <p:nvSpPr>
          <p:cNvPr id="8" name="Text Placeholder 7">
            <a:extLst>
              <a:ext uri="{FF2B5EF4-FFF2-40B4-BE49-F238E27FC236}">
                <a16:creationId xmlns:a16="http://schemas.microsoft.com/office/drawing/2014/main" id="{6EDC4F0C-09BF-A225-E56B-3C48678FF831}"/>
              </a:ext>
            </a:extLst>
          </p:cNvPr>
          <p:cNvSpPr>
            <a:spLocks noGrp="1"/>
          </p:cNvSpPr>
          <p:nvPr>
            <p:ph type="body" sz="quarter" idx="18"/>
          </p:nvPr>
        </p:nvSpPr>
        <p:spPr/>
        <p:txBody>
          <a:bodyPr/>
          <a:lstStyle/>
          <a:p>
            <a:endParaRPr lang="en-US"/>
          </a:p>
        </p:txBody>
      </p:sp>
      <p:sp>
        <p:nvSpPr>
          <p:cNvPr id="1050" name="Text Placeholder 1049">
            <a:extLst>
              <a:ext uri="{FF2B5EF4-FFF2-40B4-BE49-F238E27FC236}">
                <a16:creationId xmlns:a16="http://schemas.microsoft.com/office/drawing/2014/main" id="{571F422A-D40C-2D50-D514-3A6A4F738757}"/>
              </a:ext>
            </a:extLst>
          </p:cNvPr>
          <p:cNvSpPr>
            <a:spLocks noGrp="1"/>
          </p:cNvSpPr>
          <p:nvPr>
            <p:ph type="body" sz="quarter" idx="19"/>
          </p:nvPr>
        </p:nvSpPr>
        <p:spPr>
          <a:prstGeom prst="rect">
            <a:avLst/>
          </a:prstGeom>
        </p:spPr>
        <p:txBody>
          <a:bodyPr/>
          <a:lstStyle/>
          <a:p>
            <a:r>
              <a:rPr lang="en-US">
                <a:latin typeface="Proxima Nova Light" panose="02000506030000020004" pitchFamily="2" charset="0"/>
              </a:rPr>
              <a:t>Give a short introduction and blurb about the company then click the </a:t>
            </a:r>
            <a:r>
              <a:rPr lang="en-US"/>
              <a:t>box </a:t>
            </a:r>
            <a:r>
              <a:rPr lang="en-US">
                <a:latin typeface="Proxima Nova Light" panose="02000506030000020004" pitchFamily="2" charset="0"/>
              </a:rPr>
              <a:t>to the right to add the client logo. You can move the logo under this blurb and the quote to the right, or add the logo to the right of this blurb and the quote underneath if you have space. </a:t>
            </a:r>
          </a:p>
        </p:txBody>
      </p:sp>
      <p:sp>
        <p:nvSpPr>
          <p:cNvPr id="9" name="Text Placeholder 8">
            <a:extLst>
              <a:ext uri="{FF2B5EF4-FFF2-40B4-BE49-F238E27FC236}">
                <a16:creationId xmlns:a16="http://schemas.microsoft.com/office/drawing/2014/main" id="{C62EB74D-37AC-7E87-5970-E9AC990D117F}"/>
              </a:ext>
            </a:extLst>
          </p:cNvPr>
          <p:cNvSpPr>
            <a:spLocks noGrp="1"/>
          </p:cNvSpPr>
          <p:nvPr>
            <p:ph type="body" sz="quarter" idx="20"/>
          </p:nvPr>
        </p:nvSpPr>
        <p:spPr/>
        <p:txBody>
          <a:bodyPr/>
          <a:lstStyle/>
          <a:p>
            <a:endParaRPr lang="en-US"/>
          </a:p>
        </p:txBody>
      </p:sp>
      <p:sp>
        <p:nvSpPr>
          <p:cNvPr id="1087" name="Text Placeholder 1086">
            <a:extLst>
              <a:ext uri="{FF2B5EF4-FFF2-40B4-BE49-F238E27FC236}">
                <a16:creationId xmlns:a16="http://schemas.microsoft.com/office/drawing/2014/main" id="{58836AD1-7398-316B-7800-EE0AEB47AE13}"/>
              </a:ext>
            </a:extLst>
          </p:cNvPr>
          <p:cNvSpPr>
            <a:spLocks noGrp="1"/>
          </p:cNvSpPr>
          <p:nvPr>
            <p:ph type="body" sz="quarter" idx="21"/>
          </p:nvPr>
        </p:nvSpPr>
        <p:spPr/>
        <p:txBody>
          <a:bodyPr/>
          <a:lstStyle/>
          <a:p>
            <a:r>
              <a:rPr lang="en-US">
                <a:solidFill>
                  <a:schemeClr val="bg1"/>
                </a:solidFill>
                <a:latin typeface="Proxima Nova Light" panose="02000506030000020004" pitchFamily="2" charset="0"/>
              </a:rPr>
              <a:t>Objective: entirely paper-free board meetings to achieve simple, interactive reporting, putting the right information at the executive’s fingertips.</a:t>
            </a:r>
          </a:p>
          <a:p>
            <a:endParaRPr lang="en-US">
              <a:solidFill>
                <a:schemeClr val="bg1"/>
              </a:solidFill>
              <a:latin typeface="Proxima Nova Light" panose="02000506030000020004" pitchFamily="2" charset="0"/>
            </a:endParaRPr>
          </a:p>
        </p:txBody>
      </p:sp>
      <p:sp>
        <p:nvSpPr>
          <p:cNvPr id="22" name="Text Placeholder 21">
            <a:extLst>
              <a:ext uri="{FF2B5EF4-FFF2-40B4-BE49-F238E27FC236}">
                <a16:creationId xmlns:a16="http://schemas.microsoft.com/office/drawing/2014/main" id="{B54C3BEB-C5BD-57D5-4BA4-B424F63BA712}"/>
              </a:ext>
            </a:extLst>
          </p:cNvPr>
          <p:cNvSpPr>
            <a:spLocks noGrp="1"/>
          </p:cNvSpPr>
          <p:nvPr>
            <p:ph type="body" sz="quarter" idx="22"/>
          </p:nvPr>
        </p:nvSpPr>
        <p:spPr/>
        <p:txBody>
          <a:bodyPr/>
          <a:lstStyle/>
          <a:p>
            <a:endParaRPr lang="en-US"/>
          </a:p>
        </p:txBody>
      </p:sp>
      <p:sp>
        <p:nvSpPr>
          <p:cNvPr id="6" name="Text Placeholder 3">
            <a:extLst>
              <a:ext uri="{FF2B5EF4-FFF2-40B4-BE49-F238E27FC236}">
                <a16:creationId xmlns:a16="http://schemas.microsoft.com/office/drawing/2014/main" id="{39458277-9BDC-A4ED-3934-2961CCDB7C8F}"/>
              </a:ext>
            </a:extLst>
          </p:cNvPr>
          <p:cNvSpPr txBox="1">
            <a:spLocks/>
          </p:cNvSpPr>
          <p:nvPr/>
        </p:nvSpPr>
        <p:spPr>
          <a:xfrm>
            <a:off x="7366884" y="4591530"/>
            <a:ext cx="1687308" cy="312398"/>
          </a:xfrm>
          <a:prstGeom prst="rect">
            <a:avLst/>
          </a:prstGeom>
        </p:spPr>
        <p:txBody>
          <a:bodyPr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1400" u="none" strike="noStrike" kern="1200" cap="none" spc="0" normalizeH="0" baseline="0" noProof="0">
              <a:ln>
                <a:noFill/>
              </a:ln>
              <a:solidFill>
                <a:srgbClr val="373C3C"/>
              </a:solidFill>
              <a:effectLst/>
              <a:uLnTx/>
              <a:uFillTx/>
              <a:latin typeface="Proxima Nova Rg" panose="02000506030000020004" pitchFamily="2" charset="0"/>
              <a:ea typeface="+mn-ea"/>
              <a:cs typeface="+mn-cs"/>
            </a:endParaRPr>
          </a:p>
        </p:txBody>
      </p:sp>
      <p:pic>
        <p:nvPicPr>
          <p:cNvPr id="36" name="Graphic 35" descr="Shield Tick outline">
            <a:extLst>
              <a:ext uri="{FF2B5EF4-FFF2-40B4-BE49-F238E27FC236}">
                <a16:creationId xmlns:a16="http://schemas.microsoft.com/office/drawing/2014/main" id="{4752786C-D1F6-5CB2-A482-83AC0B7D5C3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191725" y="3560063"/>
            <a:ext cx="467145" cy="467145"/>
          </a:xfrm>
          <a:prstGeom prst="rect">
            <a:avLst/>
          </a:prstGeom>
        </p:spPr>
      </p:pic>
      <p:pic>
        <p:nvPicPr>
          <p:cNvPr id="37" name="Graphic 36" descr="Shield Tick outline">
            <a:extLst>
              <a:ext uri="{FF2B5EF4-FFF2-40B4-BE49-F238E27FC236}">
                <a16:creationId xmlns:a16="http://schemas.microsoft.com/office/drawing/2014/main" id="{66B26948-53DD-86C4-8290-EC0E74FA1F9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209512" y="4171413"/>
            <a:ext cx="467145" cy="467145"/>
          </a:xfrm>
          <a:prstGeom prst="rect">
            <a:avLst/>
          </a:prstGeom>
        </p:spPr>
      </p:pic>
      <p:pic>
        <p:nvPicPr>
          <p:cNvPr id="38" name="Graphic 37" descr="Shield Tick outline">
            <a:extLst>
              <a:ext uri="{FF2B5EF4-FFF2-40B4-BE49-F238E27FC236}">
                <a16:creationId xmlns:a16="http://schemas.microsoft.com/office/drawing/2014/main" id="{43759AB9-7C28-429A-2D1E-8FFCB71A1FE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209512" y="4747729"/>
            <a:ext cx="467145" cy="467145"/>
          </a:xfrm>
          <a:prstGeom prst="rect">
            <a:avLst/>
          </a:prstGeom>
        </p:spPr>
      </p:pic>
      <p:pic>
        <p:nvPicPr>
          <p:cNvPr id="40" name="Picture 39" descr="A close-up of a logo&#10;&#10;Description automatically generated">
            <a:extLst>
              <a:ext uri="{FF2B5EF4-FFF2-40B4-BE49-F238E27FC236}">
                <a16:creationId xmlns:a16="http://schemas.microsoft.com/office/drawing/2014/main" id="{8FD6BB93-625A-10A4-B85F-40544E6C55D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28578" y="5640840"/>
            <a:ext cx="837902" cy="175895"/>
          </a:xfrm>
          <a:prstGeom prst="rect">
            <a:avLst/>
          </a:prstGeom>
        </p:spPr>
      </p:pic>
      <p:pic>
        <p:nvPicPr>
          <p:cNvPr id="46" name="Picture 45" descr="A logo of a company&#10;&#10;Description automatically generated">
            <a:extLst>
              <a:ext uri="{FF2B5EF4-FFF2-40B4-BE49-F238E27FC236}">
                <a16:creationId xmlns:a16="http://schemas.microsoft.com/office/drawing/2014/main" id="{C88A934B-50E2-DF47-A06A-F45998DB1DC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55695" y="5898730"/>
            <a:ext cx="763472" cy="617191"/>
          </a:xfrm>
          <a:prstGeom prst="rect">
            <a:avLst/>
          </a:prstGeom>
        </p:spPr>
      </p:pic>
      <p:pic>
        <p:nvPicPr>
          <p:cNvPr id="52" name="Graphic 51">
            <a:extLst>
              <a:ext uri="{FF2B5EF4-FFF2-40B4-BE49-F238E27FC236}">
                <a16:creationId xmlns:a16="http://schemas.microsoft.com/office/drawing/2014/main" id="{A8AF458A-90E4-5DE9-7CDB-E886C05B80E7}"/>
              </a:ext>
            </a:extLst>
          </p:cNvPr>
          <p:cNvPicPr>
            <a:picLocks/>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436888" y="3624391"/>
            <a:ext cx="426840" cy="426840"/>
          </a:xfrm>
          <a:prstGeom prst="rect">
            <a:avLst/>
          </a:prstGeom>
        </p:spPr>
      </p:pic>
      <p:pic>
        <p:nvPicPr>
          <p:cNvPr id="53" name="Graphic 52">
            <a:extLst>
              <a:ext uri="{FF2B5EF4-FFF2-40B4-BE49-F238E27FC236}">
                <a16:creationId xmlns:a16="http://schemas.microsoft.com/office/drawing/2014/main" id="{C23D294D-FCDE-25D1-5B74-6FFC54180E1B}"/>
              </a:ext>
            </a:extLst>
          </p:cNvPr>
          <p:cNvPicPr>
            <a:picLocks/>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363094" y="4383711"/>
            <a:ext cx="523488" cy="523488"/>
          </a:xfrm>
          <a:prstGeom prst="rect">
            <a:avLst/>
          </a:prstGeom>
        </p:spPr>
      </p:pic>
      <p:pic>
        <p:nvPicPr>
          <p:cNvPr id="55" name="Graphic 54">
            <a:extLst>
              <a:ext uri="{FF2B5EF4-FFF2-40B4-BE49-F238E27FC236}">
                <a16:creationId xmlns:a16="http://schemas.microsoft.com/office/drawing/2014/main" id="{B0DCE172-871D-CD18-6755-A29CE07EF00B}"/>
              </a:ext>
            </a:extLst>
          </p:cNvPr>
          <p:cNvPicPr>
            <a:picLocks/>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a:off x="431775" y="5322095"/>
            <a:ext cx="426840" cy="426840"/>
          </a:xfrm>
          <a:prstGeom prst="rect">
            <a:avLst/>
          </a:prstGeom>
        </p:spPr>
      </p:pic>
      <p:pic>
        <p:nvPicPr>
          <p:cNvPr id="56" name="Graphic 55">
            <a:extLst>
              <a:ext uri="{FF2B5EF4-FFF2-40B4-BE49-F238E27FC236}">
                <a16:creationId xmlns:a16="http://schemas.microsoft.com/office/drawing/2014/main" id="{DBB98AD0-D96C-8F2D-4E99-773F4EB225D0}"/>
              </a:ext>
            </a:extLst>
          </p:cNvPr>
          <p:cNvPicPr>
            <a:picLocks/>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p:blipFill>
        <p:spPr>
          <a:xfrm>
            <a:off x="4246915" y="3547800"/>
            <a:ext cx="581031" cy="633658"/>
          </a:xfrm>
          <a:prstGeom prst="rect">
            <a:avLst/>
          </a:prstGeom>
        </p:spPr>
      </p:pic>
      <p:pic>
        <p:nvPicPr>
          <p:cNvPr id="57" name="Graphic 56">
            <a:extLst>
              <a:ext uri="{FF2B5EF4-FFF2-40B4-BE49-F238E27FC236}">
                <a16:creationId xmlns:a16="http://schemas.microsoft.com/office/drawing/2014/main" id="{7812D29C-7307-D731-E3E7-8AA2FA8A5DBF}"/>
              </a:ext>
            </a:extLst>
          </p:cNvPr>
          <p:cNvPicPr>
            <a:picLocks/>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p:blipFill>
        <p:spPr>
          <a:xfrm>
            <a:off x="4230008" y="4218330"/>
            <a:ext cx="595362" cy="595362"/>
          </a:xfrm>
          <a:prstGeom prst="rect">
            <a:avLst/>
          </a:prstGeom>
        </p:spPr>
      </p:pic>
      <p:pic>
        <p:nvPicPr>
          <p:cNvPr id="58" name="Graphic 57">
            <a:extLst>
              <a:ext uri="{FF2B5EF4-FFF2-40B4-BE49-F238E27FC236}">
                <a16:creationId xmlns:a16="http://schemas.microsoft.com/office/drawing/2014/main" id="{AF1F0599-C3F5-F262-8182-138D39D393D8}"/>
              </a:ext>
            </a:extLst>
          </p:cNvPr>
          <p:cNvPicPr>
            <a:picLocks/>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p:blipFill>
        <p:spPr>
          <a:xfrm>
            <a:off x="4262157" y="4903928"/>
            <a:ext cx="550545" cy="550547"/>
          </a:xfrm>
          <a:prstGeom prst="rect">
            <a:avLst/>
          </a:prstGeom>
        </p:spPr>
      </p:pic>
      <p:sp>
        <p:nvSpPr>
          <p:cNvPr id="2" name="Rounded Rectangle 1">
            <a:extLst>
              <a:ext uri="{FF2B5EF4-FFF2-40B4-BE49-F238E27FC236}">
                <a16:creationId xmlns:a16="http://schemas.microsoft.com/office/drawing/2014/main" id="{DC5402AB-43FF-9815-B12C-FD107BD7CB3D}"/>
              </a:ext>
            </a:extLst>
          </p:cNvPr>
          <p:cNvSpPr/>
          <p:nvPr/>
        </p:nvSpPr>
        <p:spPr>
          <a:xfrm>
            <a:off x="12445340" y="-14791"/>
            <a:ext cx="2149434" cy="3312357"/>
          </a:xfrm>
          <a:prstGeom prst="round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8595F1C9-6F09-5302-4172-97514D4BE48E}"/>
              </a:ext>
            </a:extLst>
          </p:cNvPr>
          <p:cNvSpPr txBox="1"/>
          <p:nvPr/>
        </p:nvSpPr>
        <p:spPr>
          <a:xfrm>
            <a:off x="12636901" y="228889"/>
            <a:ext cx="1862870" cy="2862322"/>
          </a:xfrm>
          <a:prstGeom prst="rect">
            <a:avLst/>
          </a:prstGeom>
          <a:noFill/>
        </p:spPr>
        <p:txBody>
          <a:bodyPr wrap="square">
            <a:spAutoFit/>
          </a:bodyPr>
          <a:lstStyle/>
          <a:p>
            <a:r>
              <a:rPr lang="en-ZA" sz="1200">
                <a:solidFill>
                  <a:schemeClr val="accent3"/>
                </a:solidFill>
                <a:latin typeface="Proxima Nova Rg" panose="02000506030000020004" pitchFamily="2" charset="0"/>
              </a:rPr>
              <a:t>To replace icons with grey icons:</a:t>
            </a:r>
          </a:p>
          <a:p>
            <a:endParaRPr lang="en-ZA" sz="1200">
              <a:solidFill>
                <a:schemeClr val="accent3"/>
              </a:solidFill>
              <a:latin typeface="Proxima Nova Rg" panose="02000506030000020004" pitchFamily="2" charset="0"/>
            </a:endParaRPr>
          </a:p>
          <a:p>
            <a:pPr marL="171450" indent="-171450">
              <a:buFont typeface="Arial" panose="020B0604020202020204" pitchFamily="34" charset="0"/>
              <a:buChar char="•"/>
            </a:pPr>
            <a:r>
              <a:rPr lang="en-ZA" sz="1200">
                <a:solidFill>
                  <a:schemeClr val="bg1"/>
                </a:solidFill>
                <a:latin typeface="Proxima Nova Light" panose="02000506030000020004" pitchFamily="2" charset="0"/>
              </a:rPr>
              <a:t>Select a grey icon from the icons above this page.</a:t>
            </a:r>
          </a:p>
          <a:p>
            <a:pPr marL="171450" indent="-171450">
              <a:buFont typeface="Arial" panose="020B0604020202020204" pitchFamily="34" charset="0"/>
              <a:buChar char="•"/>
            </a:pPr>
            <a:endParaRPr lang="en-ZA" sz="1200">
              <a:solidFill>
                <a:schemeClr val="bg1"/>
              </a:solidFill>
              <a:latin typeface="Proxima Nova Light" panose="02000506030000020004" pitchFamily="2" charset="0"/>
            </a:endParaRPr>
          </a:p>
          <a:p>
            <a:pPr marL="171450" indent="-171450">
              <a:buFont typeface="Arial" panose="020B0604020202020204" pitchFamily="34" charset="0"/>
              <a:buChar char="•"/>
            </a:pPr>
            <a:r>
              <a:rPr lang="en-ZA" sz="1200">
                <a:solidFill>
                  <a:schemeClr val="bg1"/>
                </a:solidFill>
                <a:latin typeface="Proxima Nova Light" panose="02000506030000020004" pitchFamily="2" charset="0"/>
              </a:rPr>
              <a:t>Hold the shift key, click and drag the white box down.</a:t>
            </a:r>
          </a:p>
          <a:p>
            <a:pPr marL="171450" indent="-171450">
              <a:buFont typeface="Arial" panose="020B0604020202020204" pitchFamily="34" charset="0"/>
              <a:buChar char="•"/>
            </a:pPr>
            <a:endParaRPr lang="en-ZA" sz="1200">
              <a:solidFill>
                <a:schemeClr val="bg1"/>
              </a:solidFill>
              <a:latin typeface="Proxima Nova Light" panose="02000506030000020004" pitchFamily="2" charset="0"/>
            </a:endParaRPr>
          </a:p>
          <a:p>
            <a:pPr marL="171450" indent="-171450">
              <a:buFont typeface="Arial" panose="020B0604020202020204" pitchFamily="34" charset="0"/>
              <a:buChar char="•"/>
            </a:pPr>
            <a:r>
              <a:rPr lang="en-ZA" sz="1200">
                <a:solidFill>
                  <a:schemeClr val="bg1"/>
                </a:solidFill>
                <a:latin typeface="Proxima Nova Light" panose="02000506030000020004" pitchFamily="2" charset="0"/>
              </a:rPr>
              <a:t>Stop dragging when the white box aligns with the top of the page.</a:t>
            </a:r>
          </a:p>
        </p:txBody>
      </p:sp>
      <p:grpSp>
        <p:nvGrpSpPr>
          <p:cNvPr id="10" name="Group 9">
            <a:extLst>
              <a:ext uri="{FF2B5EF4-FFF2-40B4-BE49-F238E27FC236}">
                <a16:creationId xmlns:a16="http://schemas.microsoft.com/office/drawing/2014/main" id="{3BB94379-56AC-7D95-B42F-276D05FA225E}"/>
              </a:ext>
            </a:extLst>
          </p:cNvPr>
          <p:cNvGrpSpPr/>
          <p:nvPr/>
        </p:nvGrpSpPr>
        <p:grpSpPr>
          <a:xfrm>
            <a:off x="7096841" y="-1022040"/>
            <a:ext cx="668630" cy="862094"/>
            <a:chOff x="7096841" y="-1022040"/>
            <a:chExt cx="668630" cy="862094"/>
          </a:xfrm>
        </p:grpSpPr>
        <p:sp>
          <p:nvSpPr>
            <p:cNvPr id="11" name="Rounded Rectangle 10">
              <a:extLst>
                <a:ext uri="{FF2B5EF4-FFF2-40B4-BE49-F238E27FC236}">
                  <a16:creationId xmlns:a16="http://schemas.microsoft.com/office/drawing/2014/main" id="{EE2B5460-C511-CE4C-C1C7-962C2CCE0B0B}"/>
                </a:ext>
              </a:extLst>
            </p:cNvPr>
            <p:cNvSpPr/>
            <p:nvPr/>
          </p:nvSpPr>
          <p:spPr>
            <a:xfrm>
              <a:off x="7106671" y="-1022040"/>
              <a:ext cx="658800" cy="862094"/>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v</a:t>
              </a:r>
            </a:p>
          </p:txBody>
        </p:sp>
        <p:pic>
          <p:nvPicPr>
            <p:cNvPr id="12" name="Picture 11" descr="A green sign with white text&#10;&#10;Description automatically generated">
              <a:extLst>
                <a:ext uri="{FF2B5EF4-FFF2-40B4-BE49-F238E27FC236}">
                  <a16:creationId xmlns:a16="http://schemas.microsoft.com/office/drawing/2014/main" id="{C20516F8-4C0A-B635-CB79-B0558A50CCE4}"/>
                </a:ext>
              </a:extLst>
            </p:cNvPr>
            <p:cNvPicPr>
              <a:picLocks noChangeAspect="1"/>
            </p:cNvPicPr>
            <p:nvPr/>
          </p:nvPicPr>
          <p:blipFill>
            <a:blip r:embed="rId18" cstate="print">
              <a:alphaModFix amt="50000"/>
              <a:extLst>
                <a:ext uri="{BEBA8EAE-BF5A-486C-A8C5-ECC9F3942E4B}">
                  <a14:imgProps xmlns:a14="http://schemas.microsoft.com/office/drawing/2010/main">
                    <a14:imgLayer r:embed="rId19">
                      <a14:imgEffect>
                        <a14:saturation sat="0"/>
                      </a14:imgEffect>
                    </a14:imgLayer>
                  </a14:imgProps>
                </a:ext>
                <a:ext uri="{28A0092B-C50C-407E-A947-70E740481C1C}">
                  <a14:useLocalDpi xmlns:a14="http://schemas.microsoft.com/office/drawing/2010/main"/>
                </a:ext>
              </a:extLst>
            </a:blip>
            <a:srcRect t="4496" r="975" b="7087"/>
            <a:stretch/>
          </p:blipFill>
          <p:spPr>
            <a:xfrm>
              <a:off x="7157669" y="-878737"/>
              <a:ext cx="537145" cy="314325"/>
            </a:xfrm>
            <a:prstGeom prst="rect">
              <a:avLst/>
            </a:prstGeom>
          </p:spPr>
        </p:pic>
        <p:sp>
          <p:nvSpPr>
            <p:cNvPr id="14" name="TextBox 13">
              <a:extLst>
                <a:ext uri="{FF2B5EF4-FFF2-40B4-BE49-F238E27FC236}">
                  <a16:creationId xmlns:a16="http://schemas.microsoft.com/office/drawing/2014/main" id="{1595CEBD-6FF7-F248-2818-D5F8AACF3D56}"/>
                </a:ext>
              </a:extLst>
            </p:cNvPr>
            <p:cNvSpPr txBox="1"/>
            <p:nvPr/>
          </p:nvSpPr>
          <p:spPr>
            <a:xfrm>
              <a:off x="7096841" y="-528967"/>
              <a:ext cx="658800" cy="246221"/>
            </a:xfrm>
            <a:prstGeom prst="rect">
              <a:avLst/>
            </a:prstGeom>
            <a:noFill/>
          </p:spPr>
          <p:txBody>
            <a:bodyPr wrap="square" lIns="0" tIns="0" rIns="0" bIns="0">
              <a:spAutoFit/>
            </a:bodyPr>
            <a:lstStyle/>
            <a:p>
              <a:pPr algn="ctr"/>
              <a:r>
                <a:rPr lang="en-US" sz="800" b="0" i="0">
                  <a:solidFill>
                    <a:srgbClr val="6E7878"/>
                  </a:solidFill>
                  <a:latin typeface="Proxima Nova Rg" panose="02000506030000020004" pitchFamily="2" charset="0"/>
                </a:rPr>
                <a:t>Strategy &amp; </a:t>
              </a:r>
            </a:p>
            <a:p>
              <a:pPr algn="ctr"/>
              <a:r>
                <a:rPr lang="en-US" sz="800" b="0" i="0">
                  <a:solidFill>
                    <a:srgbClr val="6E7878"/>
                  </a:solidFill>
                  <a:latin typeface="Proxima Nova Rg" panose="02000506030000020004" pitchFamily="2" charset="0"/>
                </a:rPr>
                <a:t>Advisory</a:t>
              </a:r>
              <a:endParaRPr lang="en-AE" sz="800" b="0" i="0">
                <a:solidFill>
                  <a:srgbClr val="6E7878"/>
                </a:solidFill>
                <a:latin typeface="Proxima Nova Rg" panose="02000506030000020004" pitchFamily="2" charset="0"/>
              </a:endParaRPr>
            </a:p>
          </p:txBody>
        </p:sp>
      </p:grpSp>
      <p:grpSp>
        <p:nvGrpSpPr>
          <p:cNvPr id="21" name="Group 20">
            <a:extLst>
              <a:ext uri="{FF2B5EF4-FFF2-40B4-BE49-F238E27FC236}">
                <a16:creationId xmlns:a16="http://schemas.microsoft.com/office/drawing/2014/main" id="{239BB7C2-FC8E-57A5-55ED-B5455BA3ECDE}"/>
              </a:ext>
            </a:extLst>
          </p:cNvPr>
          <p:cNvGrpSpPr/>
          <p:nvPr/>
        </p:nvGrpSpPr>
        <p:grpSpPr>
          <a:xfrm>
            <a:off x="7850741" y="-1023915"/>
            <a:ext cx="660292" cy="862094"/>
            <a:chOff x="7850741" y="-1023915"/>
            <a:chExt cx="660292" cy="862094"/>
          </a:xfrm>
        </p:grpSpPr>
        <p:sp>
          <p:nvSpPr>
            <p:cNvPr id="24" name="Rounded Rectangle 23">
              <a:extLst>
                <a:ext uri="{FF2B5EF4-FFF2-40B4-BE49-F238E27FC236}">
                  <a16:creationId xmlns:a16="http://schemas.microsoft.com/office/drawing/2014/main" id="{006D4CA0-68D8-7EFD-2B3B-6A7ED97263FD}"/>
                </a:ext>
              </a:extLst>
            </p:cNvPr>
            <p:cNvSpPr/>
            <p:nvPr/>
          </p:nvSpPr>
          <p:spPr>
            <a:xfrm>
              <a:off x="7850741" y="-1023915"/>
              <a:ext cx="658800" cy="862094"/>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v</a:t>
              </a:r>
            </a:p>
          </p:txBody>
        </p:sp>
        <p:pic>
          <p:nvPicPr>
            <p:cNvPr id="27" name="Picture 26" descr="A blue and white sign with a white graphic and a white arrow&#10;&#10;Description automatically generated with medium confidence">
              <a:extLst>
                <a:ext uri="{FF2B5EF4-FFF2-40B4-BE49-F238E27FC236}">
                  <a16:creationId xmlns:a16="http://schemas.microsoft.com/office/drawing/2014/main" id="{D53CF580-9B22-F44D-8FAD-A81E2B7662CF}"/>
                </a:ext>
              </a:extLst>
            </p:cNvPr>
            <p:cNvPicPr>
              <a:picLocks noChangeAspect="1"/>
            </p:cNvPicPr>
            <p:nvPr/>
          </p:nvPicPr>
          <p:blipFill>
            <a:blip r:embed="rId20" cstate="print">
              <a:alphaModFix amt="65000"/>
              <a:extLst>
                <a:ext uri="{BEBA8EAE-BF5A-486C-A8C5-ECC9F3942E4B}">
                  <a14:imgProps xmlns:a14="http://schemas.microsoft.com/office/drawing/2010/main">
                    <a14:imgLayer r:embed="rId21">
                      <a14:imgEffect>
                        <a14:saturation sat="0"/>
                      </a14:imgEffect>
                    </a14:imgLayer>
                  </a14:imgProps>
                </a:ext>
                <a:ext uri="{28A0092B-C50C-407E-A947-70E740481C1C}">
                  <a14:useLocalDpi xmlns:a14="http://schemas.microsoft.com/office/drawing/2010/main"/>
                </a:ext>
              </a:extLst>
            </a:blip>
            <a:srcRect l="1319" t="3857" r="490" b="538"/>
            <a:stretch/>
          </p:blipFill>
          <p:spPr>
            <a:xfrm>
              <a:off x="7917273" y="-871861"/>
              <a:ext cx="525736" cy="313398"/>
            </a:xfrm>
            <a:prstGeom prst="rect">
              <a:avLst/>
            </a:prstGeom>
          </p:spPr>
        </p:pic>
        <p:sp>
          <p:nvSpPr>
            <p:cNvPr id="33" name="TextBox 32">
              <a:extLst>
                <a:ext uri="{FF2B5EF4-FFF2-40B4-BE49-F238E27FC236}">
                  <a16:creationId xmlns:a16="http://schemas.microsoft.com/office/drawing/2014/main" id="{BDBC0FA9-0F24-7598-E1E4-A6B0B117E6D7}"/>
                </a:ext>
              </a:extLst>
            </p:cNvPr>
            <p:cNvSpPr txBox="1"/>
            <p:nvPr/>
          </p:nvSpPr>
          <p:spPr>
            <a:xfrm>
              <a:off x="7852233" y="-522091"/>
              <a:ext cx="658800" cy="246221"/>
            </a:xfrm>
            <a:prstGeom prst="rect">
              <a:avLst/>
            </a:prstGeom>
            <a:noFill/>
          </p:spPr>
          <p:txBody>
            <a:bodyPr wrap="square" lIns="0" tIns="0" rIns="0" bIns="0">
              <a:spAutoFit/>
            </a:bodyPr>
            <a:lstStyle/>
            <a:p>
              <a:pPr algn="ctr"/>
              <a:r>
                <a:rPr lang="en-US" sz="800" b="0" i="0">
                  <a:solidFill>
                    <a:srgbClr val="6E7878"/>
                  </a:solidFill>
                  <a:latin typeface="Proxima Nova Rg" panose="02000506030000020004" pitchFamily="2" charset="0"/>
                </a:rPr>
                <a:t>Analysis &amp;</a:t>
              </a:r>
            </a:p>
            <a:p>
              <a:pPr algn="ctr"/>
              <a:r>
                <a:rPr lang="en-US" sz="800" b="0" i="0">
                  <a:solidFill>
                    <a:srgbClr val="6E7878"/>
                  </a:solidFill>
                  <a:latin typeface="Proxima Nova Rg" panose="02000506030000020004" pitchFamily="2" charset="0"/>
                </a:rPr>
                <a:t>Consulting</a:t>
              </a:r>
              <a:endParaRPr lang="en-AE" sz="800" b="0" i="0">
                <a:solidFill>
                  <a:srgbClr val="6E7878"/>
                </a:solidFill>
                <a:latin typeface="Proxima Nova Rg" panose="02000506030000020004" pitchFamily="2" charset="0"/>
              </a:endParaRPr>
            </a:p>
          </p:txBody>
        </p:sp>
      </p:grpSp>
      <p:grpSp>
        <p:nvGrpSpPr>
          <p:cNvPr id="34" name="Group 33">
            <a:extLst>
              <a:ext uri="{FF2B5EF4-FFF2-40B4-BE49-F238E27FC236}">
                <a16:creationId xmlns:a16="http://schemas.microsoft.com/office/drawing/2014/main" id="{F49C5C42-6B87-FBA0-8694-7821B3221DD1}"/>
              </a:ext>
            </a:extLst>
          </p:cNvPr>
          <p:cNvGrpSpPr/>
          <p:nvPr/>
        </p:nvGrpSpPr>
        <p:grpSpPr>
          <a:xfrm>
            <a:off x="9338882" y="-1023835"/>
            <a:ext cx="658800" cy="862094"/>
            <a:chOff x="9338882" y="-1023835"/>
            <a:chExt cx="658800" cy="862094"/>
          </a:xfrm>
        </p:grpSpPr>
        <p:sp>
          <p:nvSpPr>
            <p:cNvPr id="35" name="Rounded Rectangle 34">
              <a:extLst>
                <a:ext uri="{FF2B5EF4-FFF2-40B4-BE49-F238E27FC236}">
                  <a16:creationId xmlns:a16="http://schemas.microsoft.com/office/drawing/2014/main" id="{88E59E0B-4E1F-5DDE-AB1E-945317BCBDF9}"/>
                </a:ext>
              </a:extLst>
            </p:cNvPr>
            <p:cNvSpPr/>
            <p:nvPr/>
          </p:nvSpPr>
          <p:spPr>
            <a:xfrm>
              <a:off x="9338882" y="-1023835"/>
              <a:ext cx="658800" cy="862094"/>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v</a:t>
              </a:r>
            </a:p>
          </p:txBody>
        </p:sp>
        <p:pic>
          <p:nvPicPr>
            <p:cNvPr id="39" name="Picture 38" descr="A blue and white sign with a magnifying glass and graph&#10;&#10;Description automatically generated">
              <a:extLst>
                <a:ext uri="{FF2B5EF4-FFF2-40B4-BE49-F238E27FC236}">
                  <a16:creationId xmlns:a16="http://schemas.microsoft.com/office/drawing/2014/main" id="{E3439404-8535-B1FF-9CF7-692A1178C094}"/>
                </a:ext>
              </a:extLst>
            </p:cNvPr>
            <p:cNvPicPr>
              <a:picLocks noChangeAspect="1"/>
            </p:cNvPicPr>
            <p:nvPr/>
          </p:nvPicPr>
          <p:blipFill>
            <a:blip r:embed="rId22" cstate="print">
              <a:alphaModFix amt="50000"/>
              <a:extLst>
                <a:ext uri="{BEBA8EAE-BF5A-486C-A8C5-ECC9F3942E4B}">
                  <a14:imgProps xmlns:a14="http://schemas.microsoft.com/office/drawing/2010/main">
                    <a14:imgLayer r:embed="rId23">
                      <a14:imgEffect>
                        <a14:saturation sat="0"/>
                      </a14:imgEffect>
                    </a14:imgLayer>
                  </a14:imgProps>
                </a:ext>
                <a:ext uri="{28A0092B-C50C-407E-A947-70E740481C1C}">
                  <a14:useLocalDpi xmlns:a14="http://schemas.microsoft.com/office/drawing/2010/main"/>
                </a:ext>
              </a:extLst>
            </a:blip>
            <a:srcRect t="1890" b="543"/>
            <a:stretch/>
          </p:blipFill>
          <p:spPr>
            <a:xfrm>
              <a:off x="9404311" y="-871861"/>
              <a:ext cx="529200" cy="312852"/>
            </a:xfrm>
            <a:prstGeom prst="rect">
              <a:avLst/>
            </a:prstGeom>
          </p:spPr>
        </p:pic>
        <p:sp>
          <p:nvSpPr>
            <p:cNvPr id="49" name="TextBox 48">
              <a:extLst>
                <a:ext uri="{FF2B5EF4-FFF2-40B4-BE49-F238E27FC236}">
                  <a16:creationId xmlns:a16="http://schemas.microsoft.com/office/drawing/2014/main" id="{13A57296-FD8D-80B7-43B7-48D23CB70706}"/>
                </a:ext>
              </a:extLst>
            </p:cNvPr>
            <p:cNvSpPr txBox="1"/>
            <p:nvPr/>
          </p:nvSpPr>
          <p:spPr>
            <a:xfrm>
              <a:off x="9353282" y="-522091"/>
              <a:ext cx="630000" cy="244800"/>
            </a:xfrm>
            <a:prstGeom prst="rect">
              <a:avLst/>
            </a:prstGeom>
            <a:noFill/>
          </p:spPr>
          <p:txBody>
            <a:bodyPr wrap="square" lIns="0" tIns="0" rIns="0" bIns="0">
              <a:spAutoFit/>
            </a:bodyPr>
            <a:lstStyle/>
            <a:p>
              <a:pPr algn="ctr"/>
              <a:r>
                <a:rPr lang="en-US" sz="800" b="0" i="0">
                  <a:solidFill>
                    <a:srgbClr val="6E7878"/>
                  </a:solidFill>
                  <a:latin typeface="Proxima Nova Rg" panose="02000506030000020004" pitchFamily="2" charset="0"/>
                </a:rPr>
                <a:t>Data &amp;</a:t>
              </a:r>
            </a:p>
            <a:p>
              <a:pPr algn="ctr"/>
              <a:r>
                <a:rPr lang="en-US" sz="800" b="0" i="0">
                  <a:solidFill>
                    <a:srgbClr val="6E7878"/>
                  </a:solidFill>
                  <a:latin typeface="Proxima Nova Rg" panose="02000506030000020004" pitchFamily="2" charset="0"/>
                </a:rPr>
                <a:t>Analytics</a:t>
              </a:r>
              <a:endParaRPr lang="en-AE" sz="800" b="0" i="0">
                <a:solidFill>
                  <a:srgbClr val="6E7878"/>
                </a:solidFill>
                <a:latin typeface="Proxima Nova Rg" panose="02000506030000020004" pitchFamily="2" charset="0"/>
              </a:endParaRPr>
            </a:p>
          </p:txBody>
        </p:sp>
      </p:grpSp>
      <p:grpSp>
        <p:nvGrpSpPr>
          <p:cNvPr id="50" name="Group 49">
            <a:extLst>
              <a:ext uri="{FF2B5EF4-FFF2-40B4-BE49-F238E27FC236}">
                <a16:creationId xmlns:a16="http://schemas.microsoft.com/office/drawing/2014/main" id="{5C6D335C-A363-C210-BE55-472CF570AA51}"/>
              </a:ext>
            </a:extLst>
          </p:cNvPr>
          <p:cNvGrpSpPr/>
          <p:nvPr/>
        </p:nvGrpSpPr>
        <p:grpSpPr>
          <a:xfrm>
            <a:off x="8593631" y="-1019735"/>
            <a:ext cx="667927" cy="862094"/>
            <a:chOff x="8593631" y="-1019735"/>
            <a:chExt cx="667927" cy="862094"/>
          </a:xfrm>
        </p:grpSpPr>
        <p:sp>
          <p:nvSpPr>
            <p:cNvPr id="51" name="Rounded Rectangle 50">
              <a:extLst>
                <a:ext uri="{FF2B5EF4-FFF2-40B4-BE49-F238E27FC236}">
                  <a16:creationId xmlns:a16="http://schemas.microsoft.com/office/drawing/2014/main" id="{67378B5C-64FF-E055-88F8-7B87B51752F7}"/>
                </a:ext>
              </a:extLst>
            </p:cNvPr>
            <p:cNvSpPr/>
            <p:nvPr/>
          </p:nvSpPr>
          <p:spPr>
            <a:xfrm>
              <a:off x="8593631" y="-1019735"/>
              <a:ext cx="658800" cy="862094"/>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v</a:t>
              </a:r>
            </a:p>
          </p:txBody>
        </p:sp>
        <p:pic>
          <p:nvPicPr>
            <p:cNvPr id="54" name="Picture 53" descr="A computer with a gear and a symbol&#10;&#10;Description automatically generated with medium confidence">
              <a:extLst>
                <a:ext uri="{FF2B5EF4-FFF2-40B4-BE49-F238E27FC236}">
                  <a16:creationId xmlns:a16="http://schemas.microsoft.com/office/drawing/2014/main" id="{39C164C4-7C15-0E62-A05B-D29ED2EF6DE4}"/>
                </a:ext>
              </a:extLst>
            </p:cNvPr>
            <p:cNvPicPr>
              <a:picLocks noChangeAspect="1"/>
            </p:cNvPicPr>
            <p:nvPr/>
          </p:nvPicPr>
          <p:blipFill>
            <a:blip r:embed="rId24" cstate="print">
              <a:alphaModFix amt="50000"/>
              <a:extLst>
                <a:ext uri="{BEBA8EAE-BF5A-486C-A8C5-ECC9F3942E4B}">
                  <a14:imgProps xmlns:a14="http://schemas.microsoft.com/office/drawing/2010/main">
                    <a14:imgLayer r:embed="rId25">
                      <a14:imgEffect>
                        <a14:saturation sat="0"/>
                      </a14:imgEffect>
                    </a14:imgLayer>
                  </a14:imgProps>
                </a:ext>
                <a:ext uri="{28A0092B-C50C-407E-A947-70E740481C1C}">
                  <a14:useLocalDpi xmlns:a14="http://schemas.microsoft.com/office/drawing/2010/main"/>
                </a:ext>
              </a:extLst>
            </a:blip>
            <a:srcRect l="3905" t="4496" r="2723" b="4769"/>
            <a:stretch/>
          </p:blipFill>
          <p:spPr>
            <a:xfrm>
              <a:off x="8659060" y="-871861"/>
              <a:ext cx="529200" cy="312587"/>
            </a:xfrm>
            <a:prstGeom prst="rect">
              <a:avLst/>
            </a:prstGeom>
          </p:spPr>
        </p:pic>
        <p:sp>
          <p:nvSpPr>
            <p:cNvPr id="59" name="TextBox 58">
              <a:extLst>
                <a:ext uri="{FF2B5EF4-FFF2-40B4-BE49-F238E27FC236}">
                  <a16:creationId xmlns:a16="http://schemas.microsoft.com/office/drawing/2014/main" id="{13D809D5-5C98-9D51-E35B-B4B93C78EA23}"/>
                </a:ext>
              </a:extLst>
            </p:cNvPr>
            <p:cNvSpPr txBox="1"/>
            <p:nvPr/>
          </p:nvSpPr>
          <p:spPr>
            <a:xfrm>
              <a:off x="8602758" y="-522091"/>
              <a:ext cx="658800" cy="244800"/>
            </a:xfrm>
            <a:prstGeom prst="rect">
              <a:avLst/>
            </a:prstGeom>
            <a:noFill/>
          </p:spPr>
          <p:txBody>
            <a:bodyPr wrap="square" lIns="0" tIns="0" rIns="0" bIns="0">
              <a:spAutoFit/>
            </a:bodyPr>
            <a:lstStyle/>
            <a:p>
              <a:pPr algn="ctr"/>
              <a:r>
                <a:rPr lang="en-US" sz="800" b="0" i="0">
                  <a:solidFill>
                    <a:srgbClr val="6E7878"/>
                  </a:solidFill>
                  <a:latin typeface="Proxima Nova Rg" panose="02000506030000020004" pitchFamily="2" charset="0"/>
                </a:rPr>
                <a:t>Software</a:t>
              </a:r>
            </a:p>
            <a:p>
              <a:pPr algn="ctr"/>
              <a:r>
                <a:rPr lang="en-US" sz="800" b="0" i="0">
                  <a:solidFill>
                    <a:srgbClr val="6E7878"/>
                  </a:solidFill>
                  <a:latin typeface="Proxima Nova Rg" panose="02000506030000020004" pitchFamily="2" charset="0"/>
                </a:rPr>
                <a:t>Development</a:t>
              </a:r>
              <a:endParaRPr lang="en-AE" sz="800" b="0" i="0">
                <a:solidFill>
                  <a:srgbClr val="6E7878"/>
                </a:solidFill>
                <a:latin typeface="Proxima Nova Rg" panose="02000506030000020004" pitchFamily="2" charset="0"/>
              </a:endParaRPr>
            </a:p>
          </p:txBody>
        </p:sp>
      </p:grpSp>
    </p:spTree>
    <p:extLst>
      <p:ext uri="{BB962C8B-B14F-4D97-AF65-F5344CB8AC3E}">
        <p14:creationId xmlns:p14="http://schemas.microsoft.com/office/powerpoint/2010/main" val="30707322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0A1F3E-E956-E13B-FA17-E81A2A730C61}"/>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1F923B54-17EA-2BFB-B89E-E10CEB759517}"/>
              </a:ext>
            </a:extLst>
          </p:cNvPr>
          <p:cNvSpPr>
            <a:spLocks noGrp="1"/>
          </p:cNvSpPr>
          <p:nvPr>
            <p:ph type="body" sz="quarter" idx="12"/>
          </p:nvPr>
        </p:nvSpPr>
        <p:spPr>
          <a:xfrm>
            <a:off x="2290722" y="1772918"/>
            <a:ext cx="7945807" cy="395872"/>
          </a:xfrm>
        </p:spPr>
        <p:txBody>
          <a:bodyPr/>
          <a:lstStyle/>
          <a:p>
            <a:endParaRPr lang="en-US"/>
          </a:p>
        </p:txBody>
      </p:sp>
      <p:sp>
        <p:nvSpPr>
          <p:cNvPr id="5" name="Text Placeholder 4">
            <a:extLst>
              <a:ext uri="{FF2B5EF4-FFF2-40B4-BE49-F238E27FC236}">
                <a16:creationId xmlns:a16="http://schemas.microsoft.com/office/drawing/2014/main" id="{3BDE43CB-0AD4-F428-EE08-A1AC8C536051}"/>
              </a:ext>
            </a:extLst>
          </p:cNvPr>
          <p:cNvSpPr>
            <a:spLocks noGrp="1"/>
          </p:cNvSpPr>
          <p:nvPr>
            <p:ph type="body" sz="quarter" idx="13"/>
          </p:nvPr>
        </p:nvSpPr>
        <p:spPr>
          <a:xfrm>
            <a:off x="2290722" y="2313890"/>
            <a:ext cx="7945808" cy="3263106"/>
          </a:xfrm>
        </p:spPr>
        <p:txBody>
          <a:bodyPr/>
          <a:lstStyle/>
          <a:p>
            <a:pPr marL="171450" indent="-171450">
              <a:lnSpc>
                <a:spcPct val="100000"/>
              </a:lnSpc>
              <a:spcAft>
                <a:spcPts val="500"/>
              </a:spcAft>
              <a:buClr>
                <a:schemeClr val="accent3"/>
              </a:buClr>
              <a:buFont typeface="Arial" panose="020B0604020202020204" pitchFamily="34" charset="0"/>
              <a:buChar char="•"/>
            </a:pPr>
            <a:r>
              <a:rPr lang="en-US" sz="1600">
                <a:solidFill>
                  <a:schemeClr val="tx2"/>
                </a:solidFill>
              </a:rPr>
              <a:t>Overview of Grainger</a:t>
            </a:r>
          </a:p>
          <a:p>
            <a:pPr marL="171450" indent="-171450">
              <a:lnSpc>
                <a:spcPct val="100000"/>
              </a:lnSpc>
              <a:spcAft>
                <a:spcPts val="500"/>
              </a:spcAft>
              <a:buClr>
                <a:schemeClr val="accent3"/>
              </a:buClr>
              <a:buFont typeface="Arial" panose="020B0604020202020204" pitchFamily="34" charset="0"/>
              <a:buChar char="•"/>
            </a:pPr>
            <a:r>
              <a:rPr lang="en-US" sz="1600"/>
              <a:t>Open Box and Grainger history</a:t>
            </a:r>
          </a:p>
          <a:p>
            <a:pPr marL="171450" indent="-171450">
              <a:lnSpc>
                <a:spcPct val="100000"/>
              </a:lnSpc>
              <a:spcAft>
                <a:spcPts val="500"/>
              </a:spcAft>
              <a:buClr>
                <a:schemeClr val="accent3"/>
              </a:buClr>
              <a:buFont typeface="Arial" panose="020B0604020202020204" pitchFamily="34" charset="0"/>
              <a:buChar char="•"/>
            </a:pPr>
            <a:r>
              <a:rPr lang="en-US" sz="1600">
                <a:solidFill>
                  <a:schemeClr val="tx2"/>
                </a:solidFill>
              </a:rPr>
              <a:t>What we </a:t>
            </a:r>
            <a:r>
              <a:rPr lang="en-US" sz="1600"/>
              <a:t>have done for them</a:t>
            </a:r>
          </a:p>
          <a:p>
            <a:pPr marL="171450" indent="-171450">
              <a:lnSpc>
                <a:spcPct val="100000"/>
              </a:lnSpc>
              <a:spcAft>
                <a:spcPts val="500"/>
              </a:spcAft>
              <a:buClr>
                <a:schemeClr val="accent3"/>
              </a:buClr>
              <a:buFont typeface="Arial" panose="020B0604020202020204" pitchFamily="34" charset="0"/>
              <a:buChar char="•"/>
            </a:pPr>
            <a:r>
              <a:rPr lang="en-US" sz="1600">
                <a:solidFill>
                  <a:schemeClr val="tx2"/>
                </a:solidFill>
              </a:rPr>
              <a:t>What </a:t>
            </a:r>
            <a:r>
              <a:rPr lang="en-US" sz="1600"/>
              <a:t>we are doing for them</a:t>
            </a:r>
          </a:p>
          <a:p>
            <a:pPr marL="171450" indent="-171450">
              <a:lnSpc>
                <a:spcPct val="100000"/>
              </a:lnSpc>
              <a:spcAft>
                <a:spcPts val="500"/>
              </a:spcAft>
              <a:buClr>
                <a:schemeClr val="accent3"/>
              </a:buClr>
              <a:buFont typeface="Arial" panose="020B0604020202020204" pitchFamily="34" charset="0"/>
              <a:buChar char="•"/>
            </a:pPr>
            <a:r>
              <a:rPr lang="en-US" sz="1600">
                <a:solidFill>
                  <a:schemeClr val="tx2"/>
                </a:solidFill>
              </a:rPr>
              <a:t>Key People</a:t>
            </a:r>
          </a:p>
          <a:p>
            <a:pPr marL="171450" indent="-171450">
              <a:lnSpc>
                <a:spcPct val="100000"/>
              </a:lnSpc>
              <a:spcAft>
                <a:spcPts val="500"/>
              </a:spcAft>
              <a:buClr>
                <a:schemeClr val="accent3"/>
              </a:buClr>
              <a:buFont typeface="Arial" panose="020B0604020202020204" pitchFamily="34" charset="0"/>
              <a:buChar char="•"/>
            </a:pPr>
            <a:endParaRPr lang="en-US" sz="1600">
              <a:solidFill>
                <a:schemeClr val="tx2"/>
              </a:solidFill>
            </a:endParaRPr>
          </a:p>
        </p:txBody>
      </p:sp>
      <p:sp>
        <p:nvSpPr>
          <p:cNvPr id="2" name="Text Placeholder 1">
            <a:extLst>
              <a:ext uri="{FF2B5EF4-FFF2-40B4-BE49-F238E27FC236}">
                <a16:creationId xmlns:a16="http://schemas.microsoft.com/office/drawing/2014/main" id="{737F07DE-2867-59B1-0108-E38D58E5DBE7}"/>
              </a:ext>
            </a:extLst>
          </p:cNvPr>
          <p:cNvSpPr>
            <a:spLocks noGrp="1"/>
          </p:cNvSpPr>
          <p:nvPr>
            <p:ph type="body" sz="quarter" idx="11"/>
          </p:nvPr>
        </p:nvSpPr>
        <p:spPr/>
        <p:txBody>
          <a:bodyPr/>
          <a:lstStyle/>
          <a:p>
            <a:pPr>
              <a:lnSpc>
                <a:spcPct val="100000"/>
              </a:lnSpc>
            </a:pPr>
            <a:r>
              <a:rPr lang="en-US"/>
              <a:t>Agenda</a:t>
            </a:r>
          </a:p>
        </p:txBody>
      </p:sp>
      <p:pic>
        <p:nvPicPr>
          <p:cNvPr id="6" name="Graphic 5" descr="Clipboard outline">
            <a:extLst>
              <a:ext uri="{FF2B5EF4-FFF2-40B4-BE49-F238E27FC236}">
                <a16:creationId xmlns:a16="http://schemas.microsoft.com/office/drawing/2014/main" id="{0D8D08F7-5F7D-F844-58FF-B9A338F79FE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52900" y="2280088"/>
            <a:ext cx="800593" cy="810418"/>
          </a:xfrm>
          <a:prstGeom prst="rect">
            <a:avLst/>
          </a:prstGeom>
        </p:spPr>
      </p:pic>
    </p:spTree>
    <p:extLst>
      <p:ext uri="{BB962C8B-B14F-4D97-AF65-F5344CB8AC3E}">
        <p14:creationId xmlns:p14="http://schemas.microsoft.com/office/powerpoint/2010/main" val="15667678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E5418A-A1F3-02D1-FE6C-9306DABF568F}"/>
            </a:ext>
          </a:extLst>
        </p:cNvPr>
        <p:cNvGrpSpPr/>
        <p:nvPr/>
      </p:nvGrpSpPr>
      <p:grpSpPr>
        <a:xfrm>
          <a:off x="0" y="0"/>
          <a:ext cx="0" cy="0"/>
          <a:chOff x="0" y="0"/>
          <a:chExt cx="0" cy="0"/>
        </a:xfrm>
      </p:grpSpPr>
      <p:sp>
        <p:nvSpPr>
          <p:cNvPr id="5" name="Text Placeholder 4">
            <a:extLst>
              <a:ext uri="{FF2B5EF4-FFF2-40B4-BE49-F238E27FC236}">
                <a16:creationId xmlns:a16="http://schemas.microsoft.com/office/drawing/2014/main" id="{099214EF-650E-5159-8106-5E9C9E8385C4}"/>
              </a:ext>
            </a:extLst>
          </p:cNvPr>
          <p:cNvSpPr>
            <a:spLocks noGrp="1"/>
          </p:cNvSpPr>
          <p:nvPr>
            <p:ph type="body" sz="quarter" idx="13"/>
          </p:nvPr>
        </p:nvSpPr>
        <p:spPr>
          <a:xfrm>
            <a:off x="651928" y="1589613"/>
            <a:ext cx="7945808" cy="3263106"/>
          </a:xfrm>
        </p:spPr>
        <p:txBody>
          <a:bodyPr/>
          <a:lstStyle/>
          <a:p>
            <a:pPr marL="171450" indent="-171450">
              <a:lnSpc>
                <a:spcPct val="100000"/>
              </a:lnSpc>
              <a:spcAft>
                <a:spcPts val="500"/>
              </a:spcAft>
              <a:buClr>
                <a:schemeClr val="accent3"/>
              </a:buClr>
              <a:buFont typeface="Arial" panose="020B0604020202020204" pitchFamily="34" charset="0"/>
              <a:buChar char="•"/>
            </a:pPr>
            <a:r>
              <a:rPr lang="en-US" sz="1600">
                <a:solidFill>
                  <a:schemeClr val="tx2"/>
                </a:solidFill>
              </a:rPr>
              <a:t>Company Type: Public</a:t>
            </a:r>
          </a:p>
          <a:p>
            <a:pPr marL="171450" indent="-171450">
              <a:lnSpc>
                <a:spcPct val="100000"/>
              </a:lnSpc>
              <a:spcAft>
                <a:spcPts val="500"/>
              </a:spcAft>
              <a:buClr>
                <a:schemeClr val="accent3"/>
              </a:buClr>
              <a:buFont typeface="Arial" panose="020B0604020202020204" pitchFamily="34" charset="0"/>
              <a:buChar char="•"/>
            </a:pPr>
            <a:r>
              <a:rPr lang="en-US" sz="1600"/>
              <a:t>Industry: Real Estate – Private Rented Sector</a:t>
            </a:r>
          </a:p>
          <a:p>
            <a:pPr marL="171450" indent="-171450">
              <a:lnSpc>
                <a:spcPct val="100000"/>
              </a:lnSpc>
              <a:spcAft>
                <a:spcPts val="500"/>
              </a:spcAft>
              <a:buClr>
                <a:schemeClr val="accent3"/>
              </a:buClr>
              <a:buFont typeface="Arial" panose="020B0604020202020204" pitchFamily="34" charset="0"/>
              <a:buChar char="•"/>
            </a:pPr>
            <a:r>
              <a:rPr lang="en-US" sz="1600">
                <a:solidFill>
                  <a:schemeClr val="tx2"/>
                </a:solidFill>
              </a:rPr>
              <a:t>Founded: 1912</a:t>
            </a:r>
          </a:p>
          <a:p>
            <a:pPr marL="171450" indent="-171450">
              <a:lnSpc>
                <a:spcPct val="100000"/>
              </a:lnSpc>
              <a:spcAft>
                <a:spcPts val="500"/>
              </a:spcAft>
              <a:buClr>
                <a:schemeClr val="accent3"/>
              </a:buClr>
              <a:buFont typeface="Arial" panose="020B0604020202020204" pitchFamily="34" charset="0"/>
              <a:buChar char="•"/>
            </a:pPr>
            <a:r>
              <a:rPr lang="en-US" sz="1600"/>
              <a:t>Head Office: Newcastle upon Tyne</a:t>
            </a:r>
          </a:p>
          <a:p>
            <a:pPr marL="171450" indent="-171450">
              <a:lnSpc>
                <a:spcPct val="100000"/>
              </a:lnSpc>
              <a:spcAft>
                <a:spcPts val="500"/>
              </a:spcAft>
              <a:buClr>
                <a:schemeClr val="accent3"/>
              </a:buClr>
              <a:buFont typeface="Arial" panose="020B0604020202020204" pitchFamily="34" charset="0"/>
              <a:buChar char="•"/>
            </a:pPr>
            <a:endParaRPr lang="en-US" sz="1600">
              <a:solidFill>
                <a:schemeClr val="tx2"/>
              </a:solidFill>
            </a:endParaRPr>
          </a:p>
          <a:p>
            <a:pPr marL="171450" indent="-171450">
              <a:lnSpc>
                <a:spcPct val="100000"/>
              </a:lnSpc>
              <a:spcAft>
                <a:spcPts val="500"/>
              </a:spcAft>
              <a:buClr>
                <a:schemeClr val="accent3"/>
              </a:buClr>
              <a:buFont typeface="Arial" panose="020B0604020202020204" pitchFamily="34" charset="0"/>
              <a:buChar char="•"/>
            </a:pPr>
            <a:r>
              <a:rPr lang="en-US" sz="1600">
                <a:solidFill>
                  <a:schemeClr val="tx2"/>
                </a:solidFill>
              </a:rPr>
              <a:t>They are the large</a:t>
            </a:r>
            <a:r>
              <a:rPr lang="en-US" sz="1600"/>
              <a:t>st listed residential landlord in the UK</a:t>
            </a:r>
          </a:p>
          <a:p>
            <a:pPr marL="171450" indent="-171450">
              <a:lnSpc>
                <a:spcPct val="100000"/>
              </a:lnSpc>
              <a:spcAft>
                <a:spcPts val="500"/>
              </a:spcAft>
              <a:buClr>
                <a:schemeClr val="accent3"/>
              </a:buClr>
              <a:buFont typeface="Arial" panose="020B0604020202020204" pitchFamily="34" charset="0"/>
              <a:buChar char="•"/>
            </a:pPr>
            <a:r>
              <a:rPr lang="en-US" sz="1600"/>
              <a:t>11 000 + Operational homes</a:t>
            </a:r>
          </a:p>
          <a:p>
            <a:pPr marL="171450" indent="-171450">
              <a:lnSpc>
                <a:spcPct val="100000"/>
              </a:lnSpc>
              <a:spcAft>
                <a:spcPts val="500"/>
              </a:spcAft>
              <a:buClr>
                <a:schemeClr val="accent3"/>
              </a:buClr>
              <a:buFont typeface="Arial" panose="020B0604020202020204" pitchFamily="34" charset="0"/>
              <a:buChar char="•"/>
            </a:pPr>
            <a:r>
              <a:rPr lang="en-US" sz="1600"/>
              <a:t>4 730 homes in BTR pipeline</a:t>
            </a:r>
          </a:p>
        </p:txBody>
      </p:sp>
      <p:sp>
        <p:nvSpPr>
          <p:cNvPr id="2" name="Text Placeholder 1">
            <a:extLst>
              <a:ext uri="{FF2B5EF4-FFF2-40B4-BE49-F238E27FC236}">
                <a16:creationId xmlns:a16="http://schemas.microsoft.com/office/drawing/2014/main" id="{AD54152F-88B7-2B73-2A24-0D196E00DDC4}"/>
              </a:ext>
            </a:extLst>
          </p:cNvPr>
          <p:cNvSpPr>
            <a:spLocks noGrp="1"/>
          </p:cNvSpPr>
          <p:nvPr>
            <p:ph type="body" sz="quarter" idx="11"/>
          </p:nvPr>
        </p:nvSpPr>
        <p:spPr/>
        <p:txBody>
          <a:bodyPr/>
          <a:lstStyle/>
          <a:p>
            <a:pPr>
              <a:lnSpc>
                <a:spcPct val="100000"/>
              </a:lnSpc>
            </a:pPr>
            <a:r>
              <a:rPr lang="en-US"/>
              <a:t>Overview of Grainger plc</a:t>
            </a:r>
          </a:p>
        </p:txBody>
      </p:sp>
      <p:pic>
        <p:nvPicPr>
          <p:cNvPr id="1026" name="Picture 2" descr="A living room with a tv and couches&#10;&#10;AI-generated content may be incorrect.">
            <a:extLst>
              <a:ext uri="{FF2B5EF4-FFF2-40B4-BE49-F238E27FC236}">
                <a16:creationId xmlns:a16="http://schemas.microsoft.com/office/drawing/2014/main" id="{77646221-182E-04BB-CAA9-5FC7B672A7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29897" y="1139133"/>
            <a:ext cx="5210175" cy="4362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77393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20DC47-0A9C-54ED-AC00-ED269B4DB5CF}"/>
            </a:ext>
          </a:extLst>
        </p:cNvPr>
        <p:cNvGrpSpPr/>
        <p:nvPr/>
      </p:nvGrpSpPr>
      <p:grpSpPr>
        <a:xfrm>
          <a:off x="0" y="0"/>
          <a:ext cx="0" cy="0"/>
          <a:chOff x="0" y="0"/>
          <a:chExt cx="0" cy="0"/>
        </a:xfrm>
      </p:grpSpPr>
      <p:sp>
        <p:nvSpPr>
          <p:cNvPr id="4" name="Text Placeholder 3">
            <a:extLst>
              <a:ext uri="{FF2B5EF4-FFF2-40B4-BE49-F238E27FC236}">
                <a16:creationId xmlns:a16="http://schemas.microsoft.com/office/drawing/2014/main" id="{103CED65-0276-1228-DBF5-A4DE47E3BCA0}"/>
              </a:ext>
            </a:extLst>
          </p:cNvPr>
          <p:cNvSpPr>
            <a:spLocks noGrp="1"/>
          </p:cNvSpPr>
          <p:nvPr>
            <p:ph type="body" sz="quarter" idx="13"/>
          </p:nvPr>
        </p:nvSpPr>
        <p:spPr>
          <a:xfrm>
            <a:off x="1237107" y="1519063"/>
            <a:ext cx="10454510" cy="2950718"/>
          </a:xfrm>
        </p:spPr>
        <p:txBody>
          <a:bodyPr/>
          <a:lstStyle/>
          <a:p>
            <a:endParaRPr lang="en-GB"/>
          </a:p>
        </p:txBody>
      </p:sp>
      <p:pic>
        <p:nvPicPr>
          <p:cNvPr id="2050" name="Picture 2" descr="A map of england with different colored areas&#10;&#10;AI-generated content may be incorrect.">
            <a:extLst>
              <a:ext uri="{FF2B5EF4-FFF2-40B4-BE49-F238E27FC236}">
                <a16:creationId xmlns:a16="http://schemas.microsoft.com/office/drawing/2014/main" id="{302A92CC-975B-9650-88D6-69FE2CA346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1927" y="963211"/>
            <a:ext cx="11295629" cy="4827117"/>
          </a:xfrm>
          <a:prstGeom prst="rect">
            <a:avLst/>
          </a:prstGeom>
          <a:noFill/>
          <a:extLst>
            <a:ext uri="{909E8E84-426E-40DD-AFC4-6F175D3DCCD1}">
              <a14:hiddenFill xmlns:a14="http://schemas.microsoft.com/office/drawing/2010/main">
                <a:solidFill>
                  <a:srgbClr val="FFFFFF"/>
                </a:solidFill>
              </a14:hiddenFill>
            </a:ext>
          </a:extLst>
        </p:spPr>
      </p:pic>
      <p:sp>
        <p:nvSpPr>
          <p:cNvPr id="2" name="Text Placeholder 1">
            <a:extLst>
              <a:ext uri="{FF2B5EF4-FFF2-40B4-BE49-F238E27FC236}">
                <a16:creationId xmlns:a16="http://schemas.microsoft.com/office/drawing/2014/main" id="{A8B01AA4-C273-809E-E9B9-13BF01D52772}"/>
              </a:ext>
            </a:extLst>
          </p:cNvPr>
          <p:cNvSpPr>
            <a:spLocks noGrp="1"/>
          </p:cNvSpPr>
          <p:nvPr>
            <p:ph type="body" sz="quarter" idx="11"/>
          </p:nvPr>
        </p:nvSpPr>
        <p:spPr/>
        <p:txBody>
          <a:bodyPr/>
          <a:lstStyle/>
          <a:p>
            <a:pPr>
              <a:lnSpc>
                <a:spcPct val="100000"/>
              </a:lnSpc>
            </a:pPr>
            <a:r>
              <a:rPr lang="en-US"/>
              <a:t>Overview of Grainger plc</a:t>
            </a:r>
          </a:p>
        </p:txBody>
      </p:sp>
    </p:spTree>
    <p:extLst>
      <p:ext uri="{BB962C8B-B14F-4D97-AF65-F5344CB8AC3E}">
        <p14:creationId xmlns:p14="http://schemas.microsoft.com/office/powerpoint/2010/main" val="25513317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DAE481-35CD-8725-13ED-C70BD59BE73F}"/>
            </a:ext>
          </a:extLst>
        </p:cNvPr>
        <p:cNvGrpSpPr/>
        <p:nvPr/>
      </p:nvGrpSpPr>
      <p:grpSpPr>
        <a:xfrm>
          <a:off x="0" y="0"/>
          <a:ext cx="0" cy="0"/>
          <a:chOff x="0" y="0"/>
          <a:chExt cx="0" cy="0"/>
        </a:xfrm>
      </p:grpSpPr>
      <p:sp>
        <p:nvSpPr>
          <p:cNvPr id="5" name="Text Placeholder 4">
            <a:extLst>
              <a:ext uri="{FF2B5EF4-FFF2-40B4-BE49-F238E27FC236}">
                <a16:creationId xmlns:a16="http://schemas.microsoft.com/office/drawing/2014/main" id="{11D386D0-139E-1B21-5CEB-D822BEFBE950}"/>
              </a:ext>
            </a:extLst>
          </p:cNvPr>
          <p:cNvSpPr>
            <a:spLocks noGrp="1"/>
          </p:cNvSpPr>
          <p:nvPr>
            <p:ph type="body" sz="quarter" idx="13"/>
          </p:nvPr>
        </p:nvSpPr>
        <p:spPr>
          <a:xfrm>
            <a:off x="651928" y="1589613"/>
            <a:ext cx="4762044" cy="3263106"/>
          </a:xfrm>
        </p:spPr>
        <p:txBody>
          <a:bodyPr/>
          <a:lstStyle/>
          <a:p>
            <a:pPr marL="171450" indent="-171450">
              <a:lnSpc>
                <a:spcPct val="100000"/>
              </a:lnSpc>
              <a:spcAft>
                <a:spcPts val="500"/>
              </a:spcAft>
              <a:buClr>
                <a:schemeClr val="accent3"/>
              </a:buClr>
              <a:buFont typeface="Arial" panose="020B0604020202020204" pitchFamily="34" charset="0"/>
              <a:buChar char="•"/>
            </a:pPr>
            <a:r>
              <a:rPr lang="en-US" sz="1600">
                <a:solidFill>
                  <a:schemeClr val="tx2"/>
                </a:solidFill>
              </a:rPr>
              <a:t>Grainger have been at the front of BTR development in the UK</a:t>
            </a:r>
          </a:p>
          <a:p>
            <a:pPr marL="171450" indent="-171450">
              <a:lnSpc>
                <a:spcPct val="100000"/>
              </a:lnSpc>
              <a:spcAft>
                <a:spcPts val="500"/>
              </a:spcAft>
              <a:buClr>
                <a:schemeClr val="accent3"/>
              </a:buClr>
              <a:buFont typeface="Arial" panose="020B0604020202020204" pitchFamily="34" charset="0"/>
              <a:buChar char="•"/>
            </a:pPr>
            <a:r>
              <a:rPr lang="en-US" sz="1600"/>
              <a:t>In most of these cities, they are the first to develop a BTR presence</a:t>
            </a:r>
          </a:p>
          <a:p>
            <a:pPr marL="171450" indent="-171450">
              <a:lnSpc>
                <a:spcPct val="100000"/>
              </a:lnSpc>
              <a:spcAft>
                <a:spcPts val="500"/>
              </a:spcAft>
              <a:buClr>
                <a:schemeClr val="accent3"/>
              </a:buClr>
              <a:buFont typeface="Arial" panose="020B0604020202020204" pitchFamily="34" charset="0"/>
              <a:buChar char="•"/>
            </a:pPr>
            <a:r>
              <a:rPr lang="en-US" sz="1600"/>
              <a:t>Other large-scale providers often enter at similar times, smaller companies enter the city after the market has stabilised</a:t>
            </a:r>
          </a:p>
        </p:txBody>
      </p:sp>
      <p:sp>
        <p:nvSpPr>
          <p:cNvPr id="2" name="Text Placeholder 1">
            <a:extLst>
              <a:ext uri="{FF2B5EF4-FFF2-40B4-BE49-F238E27FC236}">
                <a16:creationId xmlns:a16="http://schemas.microsoft.com/office/drawing/2014/main" id="{2A1178F0-BBB6-133F-0FF8-84BC25C9D32A}"/>
              </a:ext>
            </a:extLst>
          </p:cNvPr>
          <p:cNvSpPr>
            <a:spLocks noGrp="1"/>
          </p:cNvSpPr>
          <p:nvPr>
            <p:ph type="body" sz="quarter" idx="11"/>
          </p:nvPr>
        </p:nvSpPr>
        <p:spPr/>
        <p:txBody>
          <a:bodyPr/>
          <a:lstStyle/>
          <a:p>
            <a:pPr>
              <a:lnSpc>
                <a:spcPct val="100000"/>
              </a:lnSpc>
            </a:pPr>
            <a:r>
              <a:rPr lang="en-US"/>
              <a:t>Overview of Grainger plc</a:t>
            </a:r>
          </a:p>
        </p:txBody>
      </p:sp>
      <p:pic>
        <p:nvPicPr>
          <p:cNvPr id="3074" name="Picture 2">
            <a:extLst>
              <a:ext uri="{FF2B5EF4-FFF2-40B4-BE49-F238E27FC236}">
                <a16:creationId xmlns:a16="http://schemas.microsoft.com/office/drawing/2014/main" id="{B3865FEF-53D9-5B4E-76E1-D3A7B9F66D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34075" y="1490394"/>
            <a:ext cx="5810250" cy="3362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06736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7CF220-2D67-7847-54D4-C052999D6CB6}"/>
            </a:ext>
          </a:extLst>
        </p:cNvPr>
        <p:cNvGrpSpPr/>
        <p:nvPr/>
      </p:nvGrpSpPr>
      <p:grpSpPr>
        <a:xfrm>
          <a:off x="0" y="0"/>
          <a:ext cx="0" cy="0"/>
          <a:chOff x="0" y="0"/>
          <a:chExt cx="0" cy="0"/>
        </a:xfrm>
      </p:grpSpPr>
      <p:sp>
        <p:nvSpPr>
          <p:cNvPr id="5" name="Text Placeholder 4">
            <a:extLst>
              <a:ext uri="{FF2B5EF4-FFF2-40B4-BE49-F238E27FC236}">
                <a16:creationId xmlns:a16="http://schemas.microsoft.com/office/drawing/2014/main" id="{BFCFD32F-6F1F-E731-DFB4-B3B2BD21E5E9}"/>
              </a:ext>
            </a:extLst>
          </p:cNvPr>
          <p:cNvSpPr>
            <a:spLocks noGrp="1"/>
          </p:cNvSpPr>
          <p:nvPr>
            <p:ph type="body" sz="quarter" idx="13"/>
          </p:nvPr>
        </p:nvSpPr>
        <p:spPr>
          <a:xfrm>
            <a:off x="651927" y="1589613"/>
            <a:ext cx="10366139" cy="3263106"/>
          </a:xfrm>
        </p:spPr>
        <p:txBody>
          <a:bodyPr/>
          <a:lstStyle/>
          <a:p>
            <a:pPr marL="171450" indent="-171450">
              <a:lnSpc>
                <a:spcPct val="100000"/>
              </a:lnSpc>
              <a:spcAft>
                <a:spcPts val="500"/>
              </a:spcAft>
              <a:buClr>
                <a:schemeClr val="accent3"/>
              </a:buClr>
              <a:buFont typeface="Arial" panose="020B0604020202020204" pitchFamily="34" charset="0"/>
              <a:buChar char="•"/>
            </a:pPr>
            <a:r>
              <a:rPr lang="en-US" sz="1600">
                <a:solidFill>
                  <a:schemeClr val="tx2"/>
                </a:solidFill>
              </a:rPr>
              <a:t>Grainger are not a construction company – they do not ‘build’ their own buildings</a:t>
            </a:r>
          </a:p>
          <a:p>
            <a:pPr marL="171450" indent="-171450">
              <a:lnSpc>
                <a:spcPct val="100000"/>
              </a:lnSpc>
              <a:spcAft>
                <a:spcPts val="500"/>
              </a:spcAft>
              <a:buClr>
                <a:schemeClr val="accent3"/>
              </a:buClr>
              <a:buFont typeface="Arial" panose="020B0604020202020204" pitchFamily="34" charset="0"/>
              <a:buChar char="•"/>
            </a:pPr>
            <a:r>
              <a:rPr lang="en-US" sz="1600"/>
              <a:t>The process for a new BTR building is typically:</a:t>
            </a:r>
          </a:p>
          <a:p>
            <a:pPr marL="1028700" lvl="1" indent="-342900">
              <a:lnSpc>
                <a:spcPct val="100000"/>
              </a:lnSpc>
              <a:spcAft>
                <a:spcPts val="500"/>
              </a:spcAft>
              <a:buClr>
                <a:schemeClr val="accent3"/>
              </a:buClr>
              <a:buFont typeface="+mj-lt"/>
              <a:buAutoNum type="arabicPeriod"/>
            </a:pPr>
            <a:r>
              <a:rPr lang="en-US" sz="1600">
                <a:solidFill>
                  <a:schemeClr val="tx2"/>
                </a:solidFill>
              </a:rPr>
              <a:t>Identify a plot of land in a target city</a:t>
            </a:r>
          </a:p>
          <a:p>
            <a:pPr marL="1028700" lvl="1" indent="-342900">
              <a:lnSpc>
                <a:spcPct val="100000"/>
              </a:lnSpc>
              <a:spcAft>
                <a:spcPts val="500"/>
              </a:spcAft>
              <a:buClr>
                <a:schemeClr val="accent3"/>
              </a:buClr>
              <a:buFont typeface="+mj-lt"/>
              <a:buAutoNum type="arabicPeriod"/>
            </a:pPr>
            <a:r>
              <a:rPr lang="en-US" sz="1600">
                <a:solidFill>
                  <a:schemeClr val="tx2"/>
                </a:solidFill>
              </a:rPr>
              <a:t>Work with a construction company to build the building </a:t>
            </a:r>
          </a:p>
          <a:p>
            <a:pPr marL="1028700" lvl="1" indent="-342900">
              <a:lnSpc>
                <a:spcPct val="100000"/>
              </a:lnSpc>
              <a:spcAft>
                <a:spcPts val="500"/>
              </a:spcAft>
              <a:buClr>
                <a:schemeClr val="accent3"/>
              </a:buClr>
              <a:buFont typeface="+mj-lt"/>
              <a:buAutoNum type="arabicPeriod"/>
            </a:pPr>
            <a:r>
              <a:rPr lang="en-US" sz="1600">
                <a:solidFill>
                  <a:schemeClr val="tx2"/>
                </a:solidFill>
              </a:rPr>
              <a:t>Take over management of building once construction is complete</a:t>
            </a:r>
          </a:p>
          <a:p>
            <a:pPr marL="1028700" lvl="1" indent="-342900">
              <a:lnSpc>
                <a:spcPct val="100000"/>
              </a:lnSpc>
              <a:spcAft>
                <a:spcPts val="500"/>
              </a:spcAft>
              <a:buClr>
                <a:schemeClr val="accent3"/>
              </a:buClr>
              <a:buFont typeface="+mj-lt"/>
              <a:buAutoNum type="arabicPeriod"/>
            </a:pPr>
            <a:r>
              <a:rPr lang="en-US" sz="1600">
                <a:solidFill>
                  <a:schemeClr val="tx2"/>
                </a:solidFill>
              </a:rPr>
              <a:t>Lease up the building</a:t>
            </a:r>
          </a:p>
          <a:p>
            <a:pPr marL="1028700" lvl="1" indent="-342900">
              <a:lnSpc>
                <a:spcPct val="100000"/>
              </a:lnSpc>
              <a:spcAft>
                <a:spcPts val="500"/>
              </a:spcAft>
              <a:buClr>
                <a:schemeClr val="accent3"/>
              </a:buClr>
              <a:buFont typeface="+mj-lt"/>
              <a:buAutoNum type="arabicPeriod"/>
            </a:pPr>
            <a:r>
              <a:rPr lang="en-US" sz="1600">
                <a:solidFill>
                  <a:schemeClr val="tx2"/>
                </a:solidFill>
              </a:rPr>
              <a:t>Manage the building</a:t>
            </a:r>
          </a:p>
        </p:txBody>
      </p:sp>
      <p:sp>
        <p:nvSpPr>
          <p:cNvPr id="2" name="Text Placeholder 1">
            <a:extLst>
              <a:ext uri="{FF2B5EF4-FFF2-40B4-BE49-F238E27FC236}">
                <a16:creationId xmlns:a16="http://schemas.microsoft.com/office/drawing/2014/main" id="{BF947C92-E5D1-C2F8-3D7A-0EF0FEB77B13}"/>
              </a:ext>
            </a:extLst>
          </p:cNvPr>
          <p:cNvSpPr>
            <a:spLocks noGrp="1"/>
          </p:cNvSpPr>
          <p:nvPr>
            <p:ph type="body" sz="quarter" idx="11"/>
          </p:nvPr>
        </p:nvSpPr>
        <p:spPr/>
        <p:txBody>
          <a:bodyPr/>
          <a:lstStyle/>
          <a:p>
            <a:pPr>
              <a:lnSpc>
                <a:spcPct val="100000"/>
              </a:lnSpc>
            </a:pPr>
            <a:r>
              <a:rPr lang="en-US"/>
              <a:t>Overview of Grainger plc</a:t>
            </a:r>
          </a:p>
        </p:txBody>
      </p:sp>
      <p:pic>
        <p:nvPicPr>
          <p:cNvPr id="4098" name="Picture 2" descr="A close-up of a computer screen&#10;&#10;AI-generated content may be incorrect.">
            <a:extLst>
              <a:ext uri="{FF2B5EF4-FFF2-40B4-BE49-F238E27FC236}">
                <a16:creationId xmlns:a16="http://schemas.microsoft.com/office/drawing/2014/main" id="{923FBA8A-76AF-08F4-22A7-E152406DBD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74951" y="3556927"/>
            <a:ext cx="5572125" cy="1590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03609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A96266-4FAF-33AC-1D9D-D5144D1305AB}"/>
            </a:ext>
          </a:extLst>
        </p:cNvPr>
        <p:cNvGrpSpPr/>
        <p:nvPr/>
      </p:nvGrpSpPr>
      <p:grpSpPr>
        <a:xfrm>
          <a:off x="0" y="0"/>
          <a:ext cx="0" cy="0"/>
          <a:chOff x="0" y="0"/>
          <a:chExt cx="0" cy="0"/>
        </a:xfrm>
      </p:grpSpPr>
      <p:sp>
        <p:nvSpPr>
          <p:cNvPr id="5" name="Text Placeholder 4">
            <a:extLst>
              <a:ext uri="{FF2B5EF4-FFF2-40B4-BE49-F238E27FC236}">
                <a16:creationId xmlns:a16="http://schemas.microsoft.com/office/drawing/2014/main" id="{BA214860-851F-2849-2389-02D3769C5756}"/>
              </a:ext>
            </a:extLst>
          </p:cNvPr>
          <p:cNvSpPr>
            <a:spLocks noGrp="1"/>
          </p:cNvSpPr>
          <p:nvPr>
            <p:ph type="body" sz="quarter" idx="13"/>
          </p:nvPr>
        </p:nvSpPr>
        <p:spPr>
          <a:xfrm>
            <a:off x="651928" y="909794"/>
            <a:ext cx="10366139" cy="1009678"/>
          </a:xfrm>
        </p:spPr>
        <p:txBody>
          <a:bodyPr/>
          <a:lstStyle/>
          <a:p>
            <a:pPr>
              <a:lnSpc>
                <a:spcPct val="100000"/>
              </a:lnSpc>
              <a:spcAft>
                <a:spcPts val="500"/>
              </a:spcAft>
              <a:buClr>
                <a:schemeClr val="accent3"/>
              </a:buClr>
            </a:pPr>
            <a:endParaRPr lang="en-US" sz="1600">
              <a:solidFill>
                <a:schemeClr val="tx2"/>
              </a:solidFill>
            </a:endParaRPr>
          </a:p>
        </p:txBody>
      </p:sp>
      <p:sp>
        <p:nvSpPr>
          <p:cNvPr id="2" name="Text Placeholder 1">
            <a:extLst>
              <a:ext uri="{FF2B5EF4-FFF2-40B4-BE49-F238E27FC236}">
                <a16:creationId xmlns:a16="http://schemas.microsoft.com/office/drawing/2014/main" id="{717B82FE-C0B4-82F3-59F1-1BA7C9E5ACA3}"/>
              </a:ext>
            </a:extLst>
          </p:cNvPr>
          <p:cNvSpPr>
            <a:spLocks noGrp="1"/>
          </p:cNvSpPr>
          <p:nvPr>
            <p:ph type="body" sz="quarter" idx="11"/>
          </p:nvPr>
        </p:nvSpPr>
        <p:spPr/>
        <p:txBody>
          <a:bodyPr/>
          <a:lstStyle/>
          <a:p>
            <a:pPr>
              <a:lnSpc>
                <a:spcPct val="100000"/>
              </a:lnSpc>
            </a:pPr>
            <a:r>
              <a:rPr lang="en-US"/>
              <a:t>Shared History</a:t>
            </a:r>
          </a:p>
        </p:txBody>
      </p:sp>
      <p:sp>
        <p:nvSpPr>
          <p:cNvPr id="31" name="Text Placeholder 2">
            <a:extLst>
              <a:ext uri="{FF2B5EF4-FFF2-40B4-BE49-F238E27FC236}">
                <a16:creationId xmlns:a16="http://schemas.microsoft.com/office/drawing/2014/main" id="{4A3B8B72-09C2-F848-6379-E0D1A10861D0}"/>
              </a:ext>
            </a:extLst>
          </p:cNvPr>
          <p:cNvSpPr txBox="1">
            <a:spLocks/>
          </p:cNvSpPr>
          <p:nvPr/>
        </p:nvSpPr>
        <p:spPr>
          <a:xfrm>
            <a:off x="651928" y="1334846"/>
            <a:ext cx="7945807" cy="395872"/>
          </a:xfrm>
          <a:prstGeom prst="rect">
            <a:avLst/>
          </a:prstGeom>
        </p:spPr>
        <p:txBody>
          <a:bodyPr lIns="0" tIns="0" rIns="0" bIns="0" anchor="ctr"/>
          <a:lstStyle>
            <a:lvl1pPr marL="0" indent="0" algn="l" defTabSz="914400" rtl="0" eaLnBrk="1" latinLnBrk="0" hangingPunct="1">
              <a:lnSpc>
                <a:spcPct val="100000"/>
              </a:lnSpc>
              <a:spcBef>
                <a:spcPts val="0"/>
              </a:spcBef>
              <a:buFont typeface="Arial" panose="020B0604020202020204" pitchFamily="34" charset="0"/>
              <a:buNone/>
              <a:defRPr sz="2000" b="0" i="0" kern="1200">
                <a:solidFill>
                  <a:schemeClr val="tx2"/>
                </a:solidFill>
                <a:latin typeface="Proxima Nova Rg" panose="02000506030000020004" pitchFamily="2" charset="0"/>
                <a:ea typeface="+mn-ea"/>
                <a:cs typeface="Proxima Nova Rg" panose="02000506030000020004"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Key Dates and Milestones</a:t>
            </a:r>
          </a:p>
        </p:txBody>
      </p:sp>
      <p:grpSp>
        <p:nvGrpSpPr>
          <p:cNvPr id="35" name="Group 34">
            <a:extLst>
              <a:ext uri="{FF2B5EF4-FFF2-40B4-BE49-F238E27FC236}">
                <a16:creationId xmlns:a16="http://schemas.microsoft.com/office/drawing/2014/main" id="{7F62BB1A-7DBA-6ADC-B161-4607B42FB881}"/>
              </a:ext>
            </a:extLst>
          </p:cNvPr>
          <p:cNvGrpSpPr/>
          <p:nvPr/>
        </p:nvGrpSpPr>
        <p:grpSpPr>
          <a:xfrm>
            <a:off x="455283" y="1915120"/>
            <a:ext cx="11568997" cy="2056948"/>
            <a:chOff x="651928" y="3082701"/>
            <a:chExt cx="14481802" cy="2548560"/>
          </a:xfrm>
        </p:grpSpPr>
        <p:sp>
          <p:nvSpPr>
            <p:cNvPr id="8" name="Rectangle 7">
              <a:extLst>
                <a:ext uri="{FF2B5EF4-FFF2-40B4-BE49-F238E27FC236}">
                  <a16:creationId xmlns:a16="http://schemas.microsoft.com/office/drawing/2014/main" id="{E4C91E62-5089-C61E-FD65-212462B51D3C}"/>
                </a:ext>
              </a:extLst>
            </p:cNvPr>
            <p:cNvSpPr/>
            <p:nvPr/>
          </p:nvSpPr>
          <p:spPr>
            <a:xfrm flipV="1">
              <a:off x="1139551" y="5424403"/>
              <a:ext cx="13493175" cy="64443"/>
            </a:xfrm>
            <a:prstGeom prst="rect">
              <a:avLst/>
            </a:prstGeom>
            <a:solidFill>
              <a:srgbClr val="C8C8C8"/>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200"/>
            </a:p>
          </p:txBody>
        </p:sp>
        <p:sp>
          <p:nvSpPr>
            <p:cNvPr id="34" name="Rectangle 33">
              <a:extLst>
                <a:ext uri="{FF2B5EF4-FFF2-40B4-BE49-F238E27FC236}">
                  <a16:creationId xmlns:a16="http://schemas.microsoft.com/office/drawing/2014/main" id="{3E381F49-B821-2243-9668-E0542ABFD75E}"/>
                </a:ext>
              </a:extLst>
            </p:cNvPr>
            <p:cNvSpPr/>
            <p:nvPr/>
          </p:nvSpPr>
          <p:spPr>
            <a:xfrm>
              <a:off x="11274121" y="4808389"/>
              <a:ext cx="1265976" cy="192970"/>
            </a:xfrm>
            <a:prstGeom prst="rect">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lIns="91440" tIns="45720" rIns="91440" bIns="4572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sz="1000"/>
            </a:p>
          </p:txBody>
        </p:sp>
        <p:sp>
          <p:nvSpPr>
            <p:cNvPr id="23" name="Rectangle 22">
              <a:extLst>
                <a:ext uri="{FF2B5EF4-FFF2-40B4-BE49-F238E27FC236}">
                  <a16:creationId xmlns:a16="http://schemas.microsoft.com/office/drawing/2014/main" id="{FB6CBAA4-9BDF-DC10-C889-4DD1CF5AA932}"/>
                </a:ext>
              </a:extLst>
            </p:cNvPr>
            <p:cNvSpPr/>
            <p:nvPr/>
          </p:nvSpPr>
          <p:spPr>
            <a:xfrm>
              <a:off x="12650638" y="3984938"/>
              <a:ext cx="1265976" cy="192970"/>
            </a:xfrm>
            <a:prstGeom prst="rect">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lIns="91440" tIns="45720" rIns="91440" bIns="4572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sz="1000"/>
            </a:p>
          </p:txBody>
        </p:sp>
        <p:sp>
          <p:nvSpPr>
            <p:cNvPr id="21" name="Rectangle 20">
              <a:extLst>
                <a:ext uri="{FF2B5EF4-FFF2-40B4-BE49-F238E27FC236}">
                  <a16:creationId xmlns:a16="http://schemas.microsoft.com/office/drawing/2014/main" id="{F593D077-31BD-CD7C-D456-82ABED3BAC28}"/>
                </a:ext>
              </a:extLst>
            </p:cNvPr>
            <p:cNvSpPr/>
            <p:nvPr/>
          </p:nvSpPr>
          <p:spPr>
            <a:xfrm>
              <a:off x="12195897" y="3296681"/>
              <a:ext cx="1265976" cy="192970"/>
            </a:xfrm>
            <a:prstGeom prst="rect">
              <a:avLst/>
            </a:prstGeom>
            <a:solidFill>
              <a:schemeClr val="accent3"/>
            </a:solidFill>
            <a:ln>
              <a:noFill/>
            </a:ln>
          </p:spPr>
          <p:style>
            <a:lnRef idx="1">
              <a:schemeClr val="accent1"/>
            </a:lnRef>
            <a:fillRef idx="3">
              <a:schemeClr val="accent1"/>
            </a:fillRef>
            <a:effectRef idx="2">
              <a:schemeClr val="accent1"/>
            </a:effectRef>
            <a:fontRef idx="minor">
              <a:schemeClr val="lt1"/>
            </a:fontRef>
          </p:style>
          <p:txBody>
            <a:bodyPr lIns="91440" tIns="45720" rIns="91440" bIns="4572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sz="1000"/>
            </a:p>
          </p:txBody>
        </p:sp>
        <p:sp>
          <p:nvSpPr>
            <p:cNvPr id="9" name="Oval 8">
              <a:extLst>
                <a:ext uri="{FF2B5EF4-FFF2-40B4-BE49-F238E27FC236}">
                  <a16:creationId xmlns:a16="http://schemas.microsoft.com/office/drawing/2014/main" id="{20974C0F-A54C-810E-2C69-E4819FFDE043}"/>
                </a:ext>
              </a:extLst>
            </p:cNvPr>
            <p:cNvSpPr/>
            <p:nvPr/>
          </p:nvSpPr>
          <p:spPr>
            <a:xfrm>
              <a:off x="983481" y="5318218"/>
              <a:ext cx="312140" cy="300753"/>
            </a:xfrm>
            <a:prstGeom prst="ellipse">
              <a:avLst/>
            </a:prstGeom>
            <a:solidFill>
              <a:srgbClr val="BCD72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200"/>
            </a:p>
          </p:txBody>
        </p:sp>
        <p:sp>
          <p:nvSpPr>
            <p:cNvPr id="10" name="Oval 9">
              <a:extLst>
                <a:ext uri="{FF2B5EF4-FFF2-40B4-BE49-F238E27FC236}">
                  <a16:creationId xmlns:a16="http://schemas.microsoft.com/office/drawing/2014/main" id="{E3B0BBA1-7011-BC55-F965-237B143AB09F}"/>
                </a:ext>
              </a:extLst>
            </p:cNvPr>
            <p:cNvSpPr/>
            <p:nvPr/>
          </p:nvSpPr>
          <p:spPr>
            <a:xfrm>
              <a:off x="6161898" y="5318218"/>
              <a:ext cx="312140" cy="300753"/>
            </a:xfrm>
            <a:prstGeom prst="ellipse">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200"/>
            </a:p>
          </p:txBody>
        </p:sp>
        <p:sp>
          <p:nvSpPr>
            <p:cNvPr id="12" name="Oval 11">
              <a:extLst>
                <a:ext uri="{FF2B5EF4-FFF2-40B4-BE49-F238E27FC236}">
                  <a16:creationId xmlns:a16="http://schemas.microsoft.com/office/drawing/2014/main" id="{4173A45E-A4E2-4B4F-6DAE-E11CDC768E9B}"/>
                </a:ext>
              </a:extLst>
            </p:cNvPr>
            <p:cNvSpPr/>
            <p:nvPr/>
          </p:nvSpPr>
          <p:spPr>
            <a:xfrm>
              <a:off x="9619587" y="5318218"/>
              <a:ext cx="312140" cy="300753"/>
            </a:xfrm>
            <a:prstGeom prst="ellipse">
              <a:avLst/>
            </a:prstGeom>
            <a:solidFill>
              <a:srgbClr val="BCD72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200"/>
            </a:p>
          </p:txBody>
        </p:sp>
        <p:sp>
          <p:nvSpPr>
            <p:cNvPr id="13" name="Oval 12">
              <a:extLst>
                <a:ext uri="{FF2B5EF4-FFF2-40B4-BE49-F238E27FC236}">
                  <a16:creationId xmlns:a16="http://schemas.microsoft.com/office/drawing/2014/main" id="{66EA3634-1C44-6582-06BF-DFF136192512}"/>
                </a:ext>
              </a:extLst>
            </p:cNvPr>
            <p:cNvSpPr/>
            <p:nvPr/>
          </p:nvSpPr>
          <p:spPr>
            <a:xfrm>
              <a:off x="7397973" y="5323629"/>
              <a:ext cx="312140" cy="300753"/>
            </a:xfrm>
            <a:prstGeom prst="ellipse">
              <a:avLst/>
            </a:prstGeom>
            <a:solidFill>
              <a:srgbClr val="BCD72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200"/>
            </a:p>
          </p:txBody>
        </p:sp>
        <p:sp>
          <p:nvSpPr>
            <p:cNvPr id="14" name="Oval 13">
              <a:extLst>
                <a:ext uri="{FF2B5EF4-FFF2-40B4-BE49-F238E27FC236}">
                  <a16:creationId xmlns:a16="http://schemas.microsoft.com/office/drawing/2014/main" id="{A6C7DE3B-A3D1-4585-A9FC-56B2536D029C}"/>
                </a:ext>
              </a:extLst>
            </p:cNvPr>
            <p:cNvSpPr/>
            <p:nvPr/>
          </p:nvSpPr>
          <p:spPr>
            <a:xfrm>
              <a:off x="8377741" y="5323629"/>
              <a:ext cx="312140" cy="300753"/>
            </a:xfrm>
            <a:prstGeom prst="ellipse">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200"/>
            </a:p>
          </p:txBody>
        </p:sp>
        <p:sp>
          <p:nvSpPr>
            <p:cNvPr id="15" name="Oval 14">
              <a:extLst>
                <a:ext uri="{FF2B5EF4-FFF2-40B4-BE49-F238E27FC236}">
                  <a16:creationId xmlns:a16="http://schemas.microsoft.com/office/drawing/2014/main" id="{EEA679BF-6FA8-69AC-5982-3FE571D030D4}"/>
                </a:ext>
              </a:extLst>
            </p:cNvPr>
            <p:cNvSpPr/>
            <p:nvPr/>
          </p:nvSpPr>
          <p:spPr>
            <a:xfrm>
              <a:off x="10131145" y="5314005"/>
              <a:ext cx="312140" cy="300753"/>
            </a:xfrm>
            <a:prstGeom prst="ellipse">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200"/>
            </a:p>
          </p:txBody>
        </p:sp>
        <p:sp>
          <p:nvSpPr>
            <p:cNvPr id="16" name="Oval 15">
              <a:extLst>
                <a:ext uri="{FF2B5EF4-FFF2-40B4-BE49-F238E27FC236}">
                  <a16:creationId xmlns:a16="http://schemas.microsoft.com/office/drawing/2014/main" id="{152038B6-49BB-1AE8-1DF0-CB17D38421C4}"/>
                </a:ext>
              </a:extLst>
            </p:cNvPr>
            <p:cNvSpPr/>
            <p:nvPr/>
          </p:nvSpPr>
          <p:spPr>
            <a:xfrm>
              <a:off x="11119291" y="5318218"/>
              <a:ext cx="312140" cy="300753"/>
            </a:xfrm>
            <a:prstGeom prst="ellipse">
              <a:avLst/>
            </a:prstGeom>
            <a:solidFill>
              <a:srgbClr val="BCD72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200"/>
            </a:p>
          </p:txBody>
        </p:sp>
        <p:sp>
          <p:nvSpPr>
            <p:cNvPr id="17" name="Rounded Rectangle 5">
              <a:extLst>
                <a:ext uri="{FF2B5EF4-FFF2-40B4-BE49-F238E27FC236}">
                  <a16:creationId xmlns:a16="http://schemas.microsoft.com/office/drawing/2014/main" id="{A54C55DB-4EA1-E70F-857F-94E174AE8E78}"/>
                </a:ext>
              </a:extLst>
            </p:cNvPr>
            <p:cNvSpPr/>
            <p:nvPr/>
          </p:nvSpPr>
          <p:spPr>
            <a:xfrm>
              <a:off x="5804672" y="3785192"/>
              <a:ext cx="1026592" cy="612320"/>
            </a:xfrm>
            <a:custGeom>
              <a:avLst/>
              <a:gdLst>
                <a:gd name="connsiteX0" fmla="*/ 0 w 2498521"/>
                <a:gd name="connsiteY0" fmla="*/ 193210 h 1461496"/>
                <a:gd name="connsiteX1" fmla="*/ 193210 w 2498521"/>
                <a:gd name="connsiteY1" fmla="*/ 0 h 1461496"/>
                <a:gd name="connsiteX2" fmla="*/ 2305311 w 2498521"/>
                <a:gd name="connsiteY2" fmla="*/ 0 h 1461496"/>
                <a:gd name="connsiteX3" fmla="*/ 2498521 w 2498521"/>
                <a:gd name="connsiteY3" fmla="*/ 193210 h 1461496"/>
                <a:gd name="connsiteX4" fmla="*/ 2498521 w 2498521"/>
                <a:gd name="connsiteY4" fmla="*/ 1268286 h 1461496"/>
                <a:gd name="connsiteX5" fmla="*/ 2305311 w 2498521"/>
                <a:gd name="connsiteY5" fmla="*/ 1461496 h 1461496"/>
                <a:gd name="connsiteX6" fmla="*/ 193210 w 2498521"/>
                <a:gd name="connsiteY6" fmla="*/ 1461496 h 1461496"/>
                <a:gd name="connsiteX7" fmla="*/ 0 w 2498521"/>
                <a:gd name="connsiteY7" fmla="*/ 1268286 h 1461496"/>
                <a:gd name="connsiteX8" fmla="*/ 0 w 2498521"/>
                <a:gd name="connsiteY8" fmla="*/ 193210 h 1461496"/>
                <a:gd name="connsiteX0" fmla="*/ 0 w 2498521"/>
                <a:gd name="connsiteY0" fmla="*/ 193210 h 1461496"/>
                <a:gd name="connsiteX1" fmla="*/ 193210 w 2498521"/>
                <a:gd name="connsiteY1" fmla="*/ 0 h 1461496"/>
                <a:gd name="connsiteX2" fmla="*/ 2305311 w 2498521"/>
                <a:gd name="connsiteY2" fmla="*/ 0 h 1461496"/>
                <a:gd name="connsiteX3" fmla="*/ 2498521 w 2498521"/>
                <a:gd name="connsiteY3" fmla="*/ 193210 h 1461496"/>
                <a:gd name="connsiteX4" fmla="*/ 2498521 w 2498521"/>
                <a:gd name="connsiteY4" fmla="*/ 1268286 h 1461496"/>
                <a:gd name="connsiteX5" fmla="*/ 2305311 w 2498521"/>
                <a:gd name="connsiteY5" fmla="*/ 1461496 h 1461496"/>
                <a:gd name="connsiteX6" fmla="*/ 444295 w 2498521"/>
                <a:gd name="connsiteY6" fmla="*/ 1461496 h 1461496"/>
                <a:gd name="connsiteX7" fmla="*/ 0 w 2498521"/>
                <a:gd name="connsiteY7" fmla="*/ 1268286 h 1461496"/>
                <a:gd name="connsiteX8" fmla="*/ 0 w 2498521"/>
                <a:gd name="connsiteY8" fmla="*/ 193210 h 1461496"/>
                <a:gd name="connsiteX0" fmla="*/ 0 w 2498521"/>
                <a:gd name="connsiteY0" fmla="*/ 193210 h 1461496"/>
                <a:gd name="connsiteX1" fmla="*/ 193210 w 2498521"/>
                <a:gd name="connsiteY1" fmla="*/ 0 h 1461496"/>
                <a:gd name="connsiteX2" fmla="*/ 2305311 w 2498521"/>
                <a:gd name="connsiteY2" fmla="*/ 0 h 1461496"/>
                <a:gd name="connsiteX3" fmla="*/ 2498521 w 2498521"/>
                <a:gd name="connsiteY3" fmla="*/ 193210 h 1461496"/>
                <a:gd name="connsiteX4" fmla="*/ 2498521 w 2498521"/>
                <a:gd name="connsiteY4" fmla="*/ 1268286 h 1461496"/>
                <a:gd name="connsiteX5" fmla="*/ 2305311 w 2498521"/>
                <a:gd name="connsiteY5" fmla="*/ 1461496 h 1461496"/>
                <a:gd name="connsiteX6" fmla="*/ 444295 w 2498521"/>
                <a:gd name="connsiteY6" fmla="*/ 1461496 h 1461496"/>
                <a:gd name="connsiteX7" fmla="*/ 3747 w 2498521"/>
                <a:gd name="connsiteY7" fmla="*/ 1032191 h 1461496"/>
                <a:gd name="connsiteX8" fmla="*/ 0 w 2498521"/>
                <a:gd name="connsiteY8" fmla="*/ 193210 h 1461496"/>
                <a:gd name="connsiteX0" fmla="*/ 0 w 2498521"/>
                <a:gd name="connsiteY0" fmla="*/ 193210 h 1461528"/>
                <a:gd name="connsiteX1" fmla="*/ 193210 w 2498521"/>
                <a:gd name="connsiteY1" fmla="*/ 0 h 1461528"/>
                <a:gd name="connsiteX2" fmla="*/ 2305311 w 2498521"/>
                <a:gd name="connsiteY2" fmla="*/ 0 h 1461528"/>
                <a:gd name="connsiteX3" fmla="*/ 2498521 w 2498521"/>
                <a:gd name="connsiteY3" fmla="*/ 193210 h 1461528"/>
                <a:gd name="connsiteX4" fmla="*/ 2498521 w 2498521"/>
                <a:gd name="connsiteY4" fmla="*/ 1268286 h 1461528"/>
                <a:gd name="connsiteX5" fmla="*/ 2305311 w 2498521"/>
                <a:gd name="connsiteY5" fmla="*/ 1461496 h 1461528"/>
                <a:gd name="connsiteX6" fmla="*/ 444295 w 2498521"/>
                <a:gd name="connsiteY6" fmla="*/ 1461496 h 1461528"/>
                <a:gd name="connsiteX7" fmla="*/ 3747 w 2498521"/>
                <a:gd name="connsiteY7" fmla="*/ 1032191 h 1461528"/>
                <a:gd name="connsiteX8" fmla="*/ 0 w 2498521"/>
                <a:gd name="connsiteY8" fmla="*/ 193210 h 1461528"/>
                <a:gd name="connsiteX0" fmla="*/ 0 w 2498521"/>
                <a:gd name="connsiteY0" fmla="*/ 193210 h 1461540"/>
                <a:gd name="connsiteX1" fmla="*/ 193210 w 2498521"/>
                <a:gd name="connsiteY1" fmla="*/ 0 h 1461540"/>
                <a:gd name="connsiteX2" fmla="*/ 2305311 w 2498521"/>
                <a:gd name="connsiteY2" fmla="*/ 0 h 1461540"/>
                <a:gd name="connsiteX3" fmla="*/ 2498521 w 2498521"/>
                <a:gd name="connsiteY3" fmla="*/ 193210 h 1461540"/>
                <a:gd name="connsiteX4" fmla="*/ 2498521 w 2498521"/>
                <a:gd name="connsiteY4" fmla="*/ 1268286 h 1461540"/>
                <a:gd name="connsiteX5" fmla="*/ 2305311 w 2498521"/>
                <a:gd name="connsiteY5" fmla="*/ 1461496 h 1461540"/>
                <a:gd name="connsiteX6" fmla="*/ 444295 w 2498521"/>
                <a:gd name="connsiteY6" fmla="*/ 1461496 h 1461540"/>
                <a:gd name="connsiteX7" fmla="*/ 3747 w 2498521"/>
                <a:gd name="connsiteY7" fmla="*/ 1032191 h 1461540"/>
                <a:gd name="connsiteX8" fmla="*/ 0 w 2498521"/>
                <a:gd name="connsiteY8" fmla="*/ 193210 h 1461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98521" h="1461540">
                  <a:moveTo>
                    <a:pt x="0" y="193210"/>
                  </a:moveTo>
                  <a:cubicBezTo>
                    <a:pt x="0" y="86503"/>
                    <a:pt x="86503" y="0"/>
                    <a:pt x="193210" y="0"/>
                  </a:cubicBezTo>
                  <a:lnTo>
                    <a:pt x="2305311" y="0"/>
                  </a:lnTo>
                  <a:cubicBezTo>
                    <a:pt x="2412018" y="0"/>
                    <a:pt x="2498521" y="86503"/>
                    <a:pt x="2498521" y="193210"/>
                  </a:cubicBezTo>
                  <a:lnTo>
                    <a:pt x="2498521" y="1268286"/>
                  </a:lnTo>
                  <a:cubicBezTo>
                    <a:pt x="2498521" y="1374993"/>
                    <a:pt x="2412018" y="1461496"/>
                    <a:pt x="2305311" y="1461496"/>
                  </a:cubicBezTo>
                  <a:lnTo>
                    <a:pt x="444295" y="1461496"/>
                  </a:lnTo>
                  <a:cubicBezTo>
                    <a:pt x="183939" y="1465244"/>
                    <a:pt x="7494" y="1232587"/>
                    <a:pt x="3747" y="1032191"/>
                  </a:cubicBezTo>
                  <a:cubicBezTo>
                    <a:pt x="0" y="831795"/>
                    <a:pt x="1249" y="472870"/>
                    <a:pt x="0" y="193210"/>
                  </a:cubicBezTo>
                  <a:close/>
                </a:path>
              </a:pathLst>
            </a:custGeom>
            <a:solidFill>
              <a:schemeClr val="tx2"/>
            </a:solidFill>
            <a:ln w="19050">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b="1">
                  <a:solidFill>
                    <a:srgbClr val="FFFFFF"/>
                  </a:solidFill>
                  <a:latin typeface="Proxima Nova Light" panose="02000506030000020004" pitchFamily="2" charset="0"/>
                </a:rPr>
                <a:t>Nov 2022</a:t>
              </a:r>
            </a:p>
            <a:p>
              <a:pPr algn="ctr">
                <a:defRPr/>
              </a:pPr>
              <a:r>
                <a:rPr lang="en-US" sz="1000">
                  <a:solidFill>
                    <a:srgbClr val="FFFFFF"/>
                  </a:solidFill>
                  <a:latin typeface="Proxima Nova Light"/>
                  <a:cs typeface="Proxima Nova Light"/>
                </a:rPr>
                <a:t>GPLC's focus </a:t>
              </a:r>
              <a:endParaRPr lang="en-US" sz="1000" u="none" strike="noStrike" kern="1200" cap="none" spc="0" normalizeH="0" baseline="0" noProof="0">
                <a:ln>
                  <a:noFill/>
                </a:ln>
                <a:solidFill>
                  <a:srgbClr val="FFFFFF"/>
                </a:solidFill>
                <a:effectLst/>
                <a:uLnTx/>
                <a:uFillTx/>
                <a:latin typeface="Proxima Nova Light" panose="02000506030000020004" pitchFamily="2" charset="0"/>
                <a:cs typeface="Proxima Nova Light"/>
              </a:endParaRPr>
            </a:p>
          </p:txBody>
        </p:sp>
        <p:sp>
          <p:nvSpPr>
            <p:cNvPr id="18" name="Rounded Rectangle 5">
              <a:extLst>
                <a:ext uri="{FF2B5EF4-FFF2-40B4-BE49-F238E27FC236}">
                  <a16:creationId xmlns:a16="http://schemas.microsoft.com/office/drawing/2014/main" id="{3E904B1F-2B90-B519-07FB-76CF2EBC273F}"/>
                </a:ext>
              </a:extLst>
            </p:cNvPr>
            <p:cNvSpPr/>
            <p:nvPr/>
          </p:nvSpPr>
          <p:spPr>
            <a:xfrm>
              <a:off x="651928" y="4604614"/>
              <a:ext cx="1026592" cy="612320"/>
            </a:xfrm>
            <a:custGeom>
              <a:avLst/>
              <a:gdLst>
                <a:gd name="connsiteX0" fmla="*/ 0 w 2498521"/>
                <a:gd name="connsiteY0" fmla="*/ 193210 h 1461496"/>
                <a:gd name="connsiteX1" fmla="*/ 193210 w 2498521"/>
                <a:gd name="connsiteY1" fmla="*/ 0 h 1461496"/>
                <a:gd name="connsiteX2" fmla="*/ 2305311 w 2498521"/>
                <a:gd name="connsiteY2" fmla="*/ 0 h 1461496"/>
                <a:gd name="connsiteX3" fmla="*/ 2498521 w 2498521"/>
                <a:gd name="connsiteY3" fmla="*/ 193210 h 1461496"/>
                <a:gd name="connsiteX4" fmla="*/ 2498521 w 2498521"/>
                <a:gd name="connsiteY4" fmla="*/ 1268286 h 1461496"/>
                <a:gd name="connsiteX5" fmla="*/ 2305311 w 2498521"/>
                <a:gd name="connsiteY5" fmla="*/ 1461496 h 1461496"/>
                <a:gd name="connsiteX6" fmla="*/ 193210 w 2498521"/>
                <a:gd name="connsiteY6" fmla="*/ 1461496 h 1461496"/>
                <a:gd name="connsiteX7" fmla="*/ 0 w 2498521"/>
                <a:gd name="connsiteY7" fmla="*/ 1268286 h 1461496"/>
                <a:gd name="connsiteX8" fmla="*/ 0 w 2498521"/>
                <a:gd name="connsiteY8" fmla="*/ 193210 h 1461496"/>
                <a:gd name="connsiteX0" fmla="*/ 0 w 2498521"/>
                <a:gd name="connsiteY0" fmla="*/ 193210 h 1461496"/>
                <a:gd name="connsiteX1" fmla="*/ 193210 w 2498521"/>
                <a:gd name="connsiteY1" fmla="*/ 0 h 1461496"/>
                <a:gd name="connsiteX2" fmla="*/ 2305311 w 2498521"/>
                <a:gd name="connsiteY2" fmla="*/ 0 h 1461496"/>
                <a:gd name="connsiteX3" fmla="*/ 2498521 w 2498521"/>
                <a:gd name="connsiteY3" fmla="*/ 193210 h 1461496"/>
                <a:gd name="connsiteX4" fmla="*/ 2498521 w 2498521"/>
                <a:gd name="connsiteY4" fmla="*/ 1268286 h 1461496"/>
                <a:gd name="connsiteX5" fmla="*/ 2305311 w 2498521"/>
                <a:gd name="connsiteY5" fmla="*/ 1461496 h 1461496"/>
                <a:gd name="connsiteX6" fmla="*/ 444295 w 2498521"/>
                <a:gd name="connsiteY6" fmla="*/ 1461496 h 1461496"/>
                <a:gd name="connsiteX7" fmla="*/ 0 w 2498521"/>
                <a:gd name="connsiteY7" fmla="*/ 1268286 h 1461496"/>
                <a:gd name="connsiteX8" fmla="*/ 0 w 2498521"/>
                <a:gd name="connsiteY8" fmla="*/ 193210 h 1461496"/>
                <a:gd name="connsiteX0" fmla="*/ 0 w 2498521"/>
                <a:gd name="connsiteY0" fmla="*/ 193210 h 1461496"/>
                <a:gd name="connsiteX1" fmla="*/ 193210 w 2498521"/>
                <a:gd name="connsiteY1" fmla="*/ 0 h 1461496"/>
                <a:gd name="connsiteX2" fmla="*/ 2305311 w 2498521"/>
                <a:gd name="connsiteY2" fmla="*/ 0 h 1461496"/>
                <a:gd name="connsiteX3" fmla="*/ 2498521 w 2498521"/>
                <a:gd name="connsiteY3" fmla="*/ 193210 h 1461496"/>
                <a:gd name="connsiteX4" fmla="*/ 2498521 w 2498521"/>
                <a:gd name="connsiteY4" fmla="*/ 1268286 h 1461496"/>
                <a:gd name="connsiteX5" fmla="*/ 2305311 w 2498521"/>
                <a:gd name="connsiteY5" fmla="*/ 1461496 h 1461496"/>
                <a:gd name="connsiteX6" fmla="*/ 444295 w 2498521"/>
                <a:gd name="connsiteY6" fmla="*/ 1461496 h 1461496"/>
                <a:gd name="connsiteX7" fmla="*/ 3747 w 2498521"/>
                <a:gd name="connsiteY7" fmla="*/ 1032191 h 1461496"/>
                <a:gd name="connsiteX8" fmla="*/ 0 w 2498521"/>
                <a:gd name="connsiteY8" fmla="*/ 193210 h 1461496"/>
                <a:gd name="connsiteX0" fmla="*/ 0 w 2498521"/>
                <a:gd name="connsiteY0" fmla="*/ 193210 h 1461528"/>
                <a:gd name="connsiteX1" fmla="*/ 193210 w 2498521"/>
                <a:gd name="connsiteY1" fmla="*/ 0 h 1461528"/>
                <a:gd name="connsiteX2" fmla="*/ 2305311 w 2498521"/>
                <a:gd name="connsiteY2" fmla="*/ 0 h 1461528"/>
                <a:gd name="connsiteX3" fmla="*/ 2498521 w 2498521"/>
                <a:gd name="connsiteY3" fmla="*/ 193210 h 1461528"/>
                <a:gd name="connsiteX4" fmla="*/ 2498521 w 2498521"/>
                <a:gd name="connsiteY4" fmla="*/ 1268286 h 1461528"/>
                <a:gd name="connsiteX5" fmla="*/ 2305311 w 2498521"/>
                <a:gd name="connsiteY5" fmla="*/ 1461496 h 1461528"/>
                <a:gd name="connsiteX6" fmla="*/ 444295 w 2498521"/>
                <a:gd name="connsiteY6" fmla="*/ 1461496 h 1461528"/>
                <a:gd name="connsiteX7" fmla="*/ 3747 w 2498521"/>
                <a:gd name="connsiteY7" fmla="*/ 1032191 h 1461528"/>
                <a:gd name="connsiteX8" fmla="*/ 0 w 2498521"/>
                <a:gd name="connsiteY8" fmla="*/ 193210 h 1461528"/>
                <a:gd name="connsiteX0" fmla="*/ 0 w 2498521"/>
                <a:gd name="connsiteY0" fmla="*/ 193210 h 1461540"/>
                <a:gd name="connsiteX1" fmla="*/ 193210 w 2498521"/>
                <a:gd name="connsiteY1" fmla="*/ 0 h 1461540"/>
                <a:gd name="connsiteX2" fmla="*/ 2305311 w 2498521"/>
                <a:gd name="connsiteY2" fmla="*/ 0 h 1461540"/>
                <a:gd name="connsiteX3" fmla="*/ 2498521 w 2498521"/>
                <a:gd name="connsiteY3" fmla="*/ 193210 h 1461540"/>
                <a:gd name="connsiteX4" fmla="*/ 2498521 w 2498521"/>
                <a:gd name="connsiteY4" fmla="*/ 1268286 h 1461540"/>
                <a:gd name="connsiteX5" fmla="*/ 2305311 w 2498521"/>
                <a:gd name="connsiteY5" fmla="*/ 1461496 h 1461540"/>
                <a:gd name="connsiteX6" fmla="*/ 444295 w 2498521"/>
                <a:gd name="connsiteY6" fmla="*/ 1461496 h 1461540"/>
                <a:gd name="connsiteX7" fmla="*/ 3747 w 2498521"/>
                <a:gd name="connsiteY7" fmla="*/ 1032191 h 1461540"/>
                <a:gd name="connsiteX8" fmla="*/ 0 w 2498521"/>
                <a:gd name="connsiteY8" fmla="*/ 193210 h 1461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98521" h="1461540">
                  <a:moveTo>
                    <a:pt x="0" y="193210"/>
                  </a:moveTo>
                  <a:cubicBezTo>
                    <a:pt x="0" y="86503"/>
                    <a:pt x="86503" y="0"/>
                    <a:pt x="193210" y="0"/>
                  </a:cubicBezTo>
                  <a:lnTo>
                    <a:pt x="2305311" y="0"/>
                  </a:lnTo>
                  <a:cubicBezTo>
                    <a:pt x="2412018" y="0"/>
                    <a:pt x="2498521" y="86503"/>
                    <a:pt x="2498521" y="193210"/>
                  </a:cubicBezTo>
                  <a:lnTo>
                    <a:pt x="2498521" y="1268286"/>
                  </a:lnTo>
                  <a:cubicBezTo>
                    <a:pt x="2498521" y="1374993"/>
                    <a:pt x="2412018" y="1461496"/>
                    <a:pt x="2305311" y="1461496"/>
                  </a:cubicBezTo>
                  <a:lnTo>
                    <a:pt x="444295" y="1461496"/>
                  </a:lnTo>
                  <a:cubicBezTo>
                    <a:pt x="183939" y="1465244"/>
                    <a:pt x="7494" y="1232587"/>
                    <a:pt x="3747" y="1032191"/>
                  </a:cubicBezTo>
                  <a:cubicBezTo>
                    <a:pt x="0" y="831795"/>
                    <a:pt x="1249" y="472870"/>
                    <a:pt x="0" y="193210"/>
                  </a:cubicBezTo>
                  <a:close/>
                </a:path>
              </a:pathLst>
            </a:custGeom>
            <a:solidFill>
              <a:schemeClr val="accent3"/>
            </a:solidFill>
            <a:ln w="190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b="1">
                  <a:solidFill>
                    <a:srgbClr val="FFFFFF"/>
                  </a:solidFill>
                  <a:latin typeface="Proxima Nova Light" panose="02000506030000020004" pitchFamily="2" charset="0"/>
                </a:rPr>
                <a:t>Feb 2021</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solidFill>
                    <a:srgbClr val="FFFFFF"/>
                  </a:solidFill>
                  <a:effectLst/>
                  <a:uLnTx/>
                  <a:uFillTx/>
                  <a:latin typeface="Proxima Nova Light" panose="02000506030000020004" pitchFamily="2" charset="0"/>
                  <a:ea typeface="+mn-ea"/>
                  <a:cs typeface="+mn-cs"/>
                </a:rPr>
                <a:t>MRI and ‘Connect’</a:t>
              </a:r>
            </a:p>
          </p:txBody>
        </p:sp>
        <p:sp>
          <p:nvSpPr>
            <p:cNvPr id="24" name="Rounded Rectangle 5">
              <a:extLst>
                <a:ext uri="{FF2B5EF4-FFF2-40B4-BE49-F238E27FC236}">
                  <a16:creationId xmlns:a16="http://schemas.microsoft.com/office/drawing/2014/main" id="{9950E8B3-F749-CA47-94B7-4C91AE89CE1E}"/>
                </a:ext>
              </a:extLst>
            </p:cNvPr>
            <p:cNvSpPr/>
            <p:nvPr/>
          </p:nvSpPr>
          <p:spPr>
            <a:xfrm>
              <a:off x="7040747" y="4604614"/>
              <a:ext cx="1026592" cy="612320"/>
            </a:xfrm>
            <a:custGeom>
              <a:avLst/>
              <a:gdLst>
                <a:gd name="connsiteX0" fmla="*/ 0 w 2498521"/>
                <a:gd name="connsiteY0" fmla="*/ 193210 h 1461496"/>
                <a:gd name="connsiteX1" fmla="*/ 193210 w 2498521"/>
                <a:gd name="connsiteY1" fmla="*/ 0 h 1461496"/>
                <a:gd name="connsiteX2" fmla="*/ 2305311 w 2498521"/>
                <a:gd name="connsiteY2" fmla="*/ 0 h 1461496"/>
                <a:gd name="connsiteX3" fmla="*/ 2498521 w 2498521"/>
                <a:gd name="connsiteY3" fmla="*/ 193210 h 1461496"/>
                <a:gd name="connsiteX4" fmla="*/ 2498521 w 2498521"/>
                <a:gd name="connsiteY4" fmla="*/ 1268286 h 1461496"/>
                <a:gd name="connsiteX5" fmla="*/ 2305311 w 2498521"/>
                <a:gd name="connsiteY5" fmla="*/ 1461496 h 1461496"/>
                <a:gd name="connsiteX6" fmla="*/ 193210 w 2498521"/>
                <a:gd name="connsiteY6" fmla="*/ 1461496 h 1461496"/>
                <a:gd name="connsiteX7" fmla="*/ 0 w 2498521"/>
                <a:gd name="connsiteY7" fmla="*/ 1268286 h 1461496"/>
                <a:gd name="connsiteX8" fmla="*/ 0 w 2498521"/>
                <a:gd name="connsiteY8" fmla="*/ 193210 h 1461496"/>
                <a:gd name="connsiteX0" fmla="*/ 0 w 2498521"/>
                <a:gd name="connsiteY0" fmla="*/ 193210 h 1461496"/>
                <a:gd name="connsiteX1" fmla="*/ 193210 w 2498521"/>
                <a:gd name="connsiteY1" fmla="*/ 0 h 1461496"/>
                <a:gd name="connsiteX2" fmla="*/ 2305311 w 2498521"/>
                <a:gd name="connsiteY2" fmla="*/ 0 h 1461496"/>
                <a:gd name="connsiteX3" fmla="*/ 2498521 w 2498521"/>
                <a:gd name="connsiteY3" fmla="*/ 193210 h 1461496"/>
                <a:gd name="connsiteX4" fmla="*/ 2498521 w 2498521"/>
                <a:gd name="connsiteY4" fmla="*/ 1268286 h 1461496"/>
                <a:gd name="connsiteX5" fmla="*/ 2305311 w 2498521"/>
                <a:gd name="connsiteY5" fmla="*/ 1461496 h 1461496"/>
                <a:gd name="connsiteX6" fmla="*/ 444295 w 2498521"/>
                <a:gd name="connsiteY6" fmla="*/ 1461496 h 1461496"/>
                <a:gd name="connsiteX7" fmla="*/ 0 w 2498521"/>
                <a:gd name="connsiteY7" fmla="*/ 1268286 h 1461496"/>
                <a:gd name="connsiteX8" fmla="*/ 0 w 2498521"/>
                <a:gd name="connsiteY8" fmla="*/ 193210 h 1461496"/>
                <a:gd name="connsiteX0" fmla="*/ 0 w 2498521"/>
                <a:gd name="connsiteY0" fmla="*/ 193210 h 1461496"/>
                <a:gd name="connsiteX1" fmla="*/ 193210 w 2498521"/>
                <a:gd name="connsiteY1" fmla="*/ 0 h 1461496"/>
                <a:gd name="connsiteX2" fmla="*/ 2305311 w 2498521"/>
                <a:gd name="connsiteY2" fmla="*/ 0 h 1461496"/>
                <a:gd name="connsiteX3" fmla="*/ 2498521 w 2498521"/>
                <a:gd name="connsiteY3" fmla="*/ 193210 h 1461496"/>
                <a:gd name="connsiteX4" fmla="*/ 2498521 w 2498521"/>
                <a:gd name="connsiteY4" fmla="*/ 1268286 h 1461496"/>
                <a:gd name="connsiteX5" fmla="*/ 2305311 w 2498521"/>
                <a:gd name="connsiteY5" fmla="*/ 1461496 h 1461496"/>
                <a:gd name="connsiteX6" fmla="*/ 444295 w 2498521"/>
                <a:gd name="connsiteY6" fmla="*/ 1461496 h 1461496"/>
                <a:gd name="connsiteX7" fmla="*/ 3747 w 2498521"/>
                <a:gd name="connsiteY7" fmla="*/ 1032191 h 1461496"/>
                <a:gd name="connsiteX8" fmla="*/ 0 w 2498521"/>
                <a:gd name="connsiteY8" fmla="*/ 193210 h 1461496"/>
                <a:gd name="connsiteX0" fmla="*/ 0 w 2498521"/>
                <a:gd name="connsiteY0" fmla="*/ 193210 h 1461528"/>
                <a:gd name="connsiteX1" fmla="*/ 193210 w 2498521"/>
                <a:gd name="connsiteY1" fmla="*/ 0 h 1461528"/>
                <a:gd name="connsiteX2" fmla="*/ 2305311 w 2498521"/>
                <a:gd name="connsiteY2" fmla="*/ 0 h 1461528"/>
                <a:gd name="connsiteX3" fmla="*/ 2498521 w 2498521"/>
                <a:gd name="connsiteY3" fmla="*/ 193210 h 1461528"/>
                <a:gd name="connsiteX4" fmla="*/ 2498521 w 2498521"/>
                <a:gd name="connsiteY4" fmla="*/ 1268286 h 1461528"/>
                <a:gd name="connsiteX5" fmla="*/ 2305311 w 2498521"/>
                <a:gd name="connsiteY5" fmla="*/ 1461496 h 1461528"/>
                <a:gd name="connsiteX6" fmla="*/ 444295 w 2498521"/>
                <a:gd name="connsiteY6" fmla="*/ 1461496 h 1461528"/>
                <a:gd name="connsiteX7" fmla="*/ 3747 w 2498521"/>
                <a:gd name="connsiteY7" fmla="*/ 1032191 h 1461528"/>
                <a:gd name="connsiteX8" fmla="*/ 0 w 2498521"/>
                <a:gd name="connsiteY8" fmla="*/ 193210 h 1461528"/>
                <a:gd name="connsiteX0" fmla="*/ 0 w 2498521"/>
                <a:gd name="connsiteY0" fmla="*/ 193210 h 1461540"/>
                <a:gd name="connsiteX1" fmla="*/ 193210 w 2498521"/>
                <a:gd name="connsiteY1" fmla="*/ 0 h 1461540"/>
                <a:gd name="connsiteX2" fmla="*/ 2305311 w 2498521"/>
                <a:gd name="connsiteY2" fmla="*/ 0 h 1461540"/>
                <a:gd name="connsiteX3" fmla="*/ 2498521 w 2498521"/>
                <a:gd name="connsiteY3" fmla="*/ 193210 h 1461540"/>
                <a:gd name="connsiteX4" fmla="*/ 2498521 w 2498521"/>
                <a:gd name="connsiteY4" fmla="*/ 1268286 h 1461540"/>
                <a:gd name="connsiteX5" fmla="*/ 2305311 w 2498521"/>
                <a:gd name="connsiteY5" fmla="*/ 1461496 h 1461540"/>
                <a:gd name="connsiteX6" fmla="*/ 444295 w 2498521"/>
                <a:gd name="connsiteY6" fmla="*/ 1461496 h 1461540"/>
                <a:gd name="connsiteX7" fmla="*/ 3747 w 2498521"/>
                <a:gd name="connsiteY7" fmla="*/ 1032191 h 1461540"/>
                <a:gd name="connsiteX8" fmla="*/ 0 w 2498521"/>
                <a:gd name="connsiteY8" fmla="*/ 193210 h 1461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98521" h="1461540">
                  <a:moveTo>
                    <a:pt x="0" y="193210"/>
                  </a:moveTo>
                  <a:cubicBezTo>
                    <a:pt x="0" y="86503"/>
                    <a:pt x="86503" y="0"/>
                    <a:pt x="193210" y="0"/>
                  </a:cubicBezTo>
                  <a:lnTo>
                    <a:pt x="2305311" y="0"/>
                  </a:lnTo>
                  <a:cubicBezTo>
                    <a:pt x="2412018" y="0"/>
                    <a:pt x="2498521" y="86503"/>
                    <a:pt x="2498521" y="193210"/>
                  </a:cubicBezTo>
                  <a:lnTo>
                    <a:pt x="2498521" y="1268286"/>
                  </a:lnTo>
                  <a:cubicBezTo>
                    <a:pt x="2498521" y="1374993"/>
                    <a:pt x="2412018" y="1461496"/>
                    <a:pt x="2305311" y="1461496"/>
                  </a:cubicBezTo>
                  <a:lnTo>
                    <a:pt x="444295" y="1461496"/>
                  </a:lnTo>
                  <a:cubicBezTo>
                    <a:pt x="183939" y="1465244"/>
                    <a:pt x="7494" y="1232587"/>
                    <a:pt x="3747" y="1032191"/>
                  </a:cubicBezTo>
                  <a:cubicBezTo>
                    <a:pt x="0" y="831795"/>
                    <a:pt x="1249" y="472870"/>
                    <a:pt x="0" y="193210"/>
                  </a:cubicBezTo>
                  <a:close/>
                </a:path>
              </a:pathLst>
            </a:custGeom>
            <a:solidFill>
              <a:schemeClr val="accent3"/>
            </a:solidFill>
            <a:ln w="190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u="none" strike="noStrike" kern="1200" cap="none" spc="0" normalizeH="0" baseline="0" noProof="0">
                  <a:ln>
                    <a:noFill/>
                  </a:ln>
                  <a:solidFill>
                    <a:srgbClr val="FFFFFF"/>
                  </a:solidFill>
                  <a:effectLst/>
                  <a:uLnTx/>
                  <a:uFillTx/>
                  <a:latin typeface="Proxima Nova Light" panose="02000506030000020004" pitchFamily="2" charset="0"/>
                  <a:ea typeface="+mn-ea"/>
                  <a:cs typeface="+mn-cs"/>
                </a:rPr>
                <a:t>Apr 202</a:t>
              </a:r>
              <a:r>
                <a:rPr lang="en-US" sz="1000" b="1">
                  <a:solidFill>
                    <a:srgbClr val="FFFFFF"/>
                  </a:solidFill>
                  <a:latin typeface="Proxima Nova Light" panose="02000506030000020004" pitchFamily="2" charset="0"/>
                </a:rPr>
                <a:t>3</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err="1">
                  <a:ln>
                    <a:noFill/>
                  </a:ln>
                  <a:solidFill>
                    <a:srgbClr val="FFFFFF"/>
                  </a:solidFill>
                  <a:effectLst/>
                  <a:uLnTx/>
                  <a:uFillTx/>
                  <a:latin typeface="Proxima Nova Light" panose="02000506030000020004" pitchFamily="2" charset="0"/>
                  <a:ea typeface="+mn-ea"/>
                  <a:cs typeface="+mn-cs"/>
                </a:rPr>
                <a:t>Homelet</a:t>
              </a:r>
              <a:r>
                <a:rPr kumimoji="0" lang="en-US" sz="1000" u="none" strike="noStrike" kern="1200" cap="none" spc="0" normalizeH="0" baseline="0" noProof="0">
                  <a:ln>
                    <a:noFill/>
                  </a:ln>
                  <a:solidFill>
                    <a:srgbClr val="FFFFFF"/>
                  </a:solidFill>
                  <a:effectLst/>
                  <a:uLnTx/>
                  <a:uFillTx/>
                  <a:latin typeface="Proxima Nova Light" panose="02000506030000020004" pitchFamily="2" charset="0"/>
                  <a:ea typeface="+mn-ea"/>
                  <a:cs typeface="+mn-cs"/>
                </a:rPr>
                <a:t> Integration</a:t>
              </a:r>
            </a:p>
          </p:txBody>
        </p:sp>
        <p:sp>
          <p:nvSpPr>
            <p:cNvPr id="25" name="Rounded Rectangle 5">
              <a:extLst>
                <a:ext uri="{FF2B5EF4-FFF2-40B4-BE49-F238E27FC236}">
                  <a16:creationId xmlns:a16="http://schemas.microsoft.com/office/drawing/2014/main" id="{9535B97D-1EFD-5DF2-9C32-1E5B9D084FD9}"/>
                </a:ext>
              </a:extLst>
            </p:cNvPr>
            <p:cNvSpPr/>
            <p:nvPr/>
          </p:nvSpPr>
          <p:spPr>
            <a:xfrm>
              <a:off x="8067339" y="3832410"/>
              <a:ext cx="1026592" cy="612320"/>
            </a:xfrm>
            <a:custGeom>
              <a:avLst/>
              <a:gdLst>
                <a:gd name="connsiteX0" fmla="*/ 0 w 2498521"/>
                <a:gd name="connsiteY0" fmla="*/ 193210 h 1461496"/>
                <a:gd name="connsiteX1" fmla="*/ 193210 w 2498521"/>
                <a:gd name="connsiteY1" fmla="*/ 0 h 1461496"/>
                <a:gd name="connsiteX2" fmla="*/ 2305311 w 2498521"/>
                <a:gd name="connsiteY2" fmla="*/ 0 h 1461496"/>
                <a:gd name="connsiteX3" fmla="*/ 2498521 w 2498521"/>
                <a:gd name="connsiteY3" fmla="*/ 193210 h 1461496"/>
                <a:gd name="connsiteX4" fmla="*/ 2498521 w 2498521"/>
                <a:gd name="connsiteY4" fmla="*/ 1268286 h 1461496"/>
                <a:gd name="connsiteX5" fmla="*/ 2305311 w 2498521"/>
                <a:gd name="connsiteY5" fmla="*/ 1461496 h 1461496"/>
                <a:gd name="connsiteX6" fmla="*/ 193210 w 2498521"/>
                <a:gd name="connsiteY6" fmla="*/ 1461496 h 1461496"/>
                <a:gd name="connsiteX7" fmla="*/ 0 w 2498521"/>
                <a:gd name="connsiteY7" fmla="*/ 1268286 h 1461496"/>
                <a:gd name="connsiteX8" fmla="*/ 0 w 2498521"/>
                <a:gd name="connsiteY8" fmla="*/ 193210 h 1461496"/>
                <a:gd name="connsiteX0" fmla="*/ 0 w 2498521"/>
                <a:gd name="connsiteY0" fmla="*/ 193210 h 1461496"/>
                <a:gd name="connsiteX1" fmla="*/ 193210 w 2498521"/>
                <a:gd name="connsiteY1" fmla="*/ 0 h 1461496"/>
                <a:gd name="connsiteX2" fmla="*/ 2305311 w 2498521"/>
                <a:gd name="connsiteY2" fmla="*/ 0 h 1461496"/>
                <a:gd name="connsiteX3" fmla="*/ 2498521 w 2498521"/>
                <a:gd name="connsiteY3" fmla="*/ 193210 h 1461496"/>
                <a:gd name="connsiteX4" fmla="*/ 2498521 w 2498521"/>
                <a:gd name="connsiteY4" fmla="*/ 1268286 h 1461496"/>
                <a:gd name="connsiteX5" fmla="*/ 2305311 w 2498521"/>
                <a:gd name="connsiteY5" fmla="*/ 1461496 h 1461496"/>
                <a:gd name="connsiteX6" fmla="*/ 444295 w 2498521"/>
                <a:gd name="connsiteY6" fmla="*/ 1461496 h 1461496"/>
                <a:gd name="connsiteX7" fmla="*/ 0 w 2498521"/>
                <a:gd name="connsiteY7" fmla="*/ 1268286 h 1461496"/>
                <a:gd name="connsiteX8" fmla="*/ 0 w 2498521"/>
                <a:gd name="connsiteY8" fmla="*/ 193210 h 1461496"/>
                <a:gd name="connsiteX0" fmla="*/ 0 w 2498521"/>
                <a:gd name="connsiteY0" fmla="*/ 193210 h 1461496"/>
                <a:gd name="connsiteX1" fmla="*/ 193210 w 2498521"/>
                <a:gd name="connsiteY1" fmla="*/ 0 h 1461496"/>
                <a:gd name="connsiteX2" fmla="*/ 2305311 w 2498521"/>
                <a:gd name="connsiteY2" fmla="*/ 0 h 1461496"/>
                <a:gd name="connsiteX3" fmla="*/ 2498521 w 2498521"/>
                <a:gd name="connsiteY3" fmla="*/ 193210 h 1461496"/>
                <a:gd name="connsiteX4" fmla="*/ 2498521 w 2498521"/>
                <a:gd name="connsiteY4" fmla="*/ 1268286 h 1461496"/>
                <a:gd name="connsiteX5" fmla="*/ 2305311 w 2498521"/>
                <a:gd name="connsiteY5" fmla="*/ 1461496 h 1461496"/>
                <a:gd name="connsiteX6" fmla="*/ 444295 w 2498521"/>
                <a:gd name="connsiteY6" fmla="*/ 1461496 h 1461496"/>
                <a:gd name="connsiteX7" fmla="*/ 3747 w 2498521"/>
                <a:gd name="connsiteY7" fmla="*/ 1032191 h 1461496"/>
                <a:gd name="connsiteX8" fmla="*/ 0 w 2498521"/>
                <a:gd name="connsiteY8" fmla="*/ 193210 h 1461496"/>
                <a:gd name="connsiteX0" fmla="*/ 0 w 2498521"/>
                <a:gd name="connsiteY0" fmla="*/ 193210 h 1461528"/>
                <a:gd name="connsiteX1" fmla="*/ 193210 w 2498521"/>
                <a:gd name="connsiteY1" fmla="*/ 0 h 1461528"/>
                <a:gd name="connsiteX2" fmla="*/ 2305311 w 2498521"/>
                <a:gd name="connsiteY2" fmla="*/ 0 h 1461528"/>
                <a:gd name="connsiteX3" fmla="*/ 2498521 w 2498521"/>
                <a:gd name="connsiteY3" fmla="*/ 193210 h 1461528"/>
                <a:gd name="connsiteX4" fmla="*/ 2498521 w 2498521"/>
                <a:gd name="connsiteY4" fmla="*/ 1268286 h 1461528"/>
                <a:gd name="connsiteX5" fmla="*/ 2305311 w 2498521"/>
                <a:gd name="connsiteY5" fmla="*/ 1461496 h 1461528"/>
                <a:gd name="connsiteX6" fmla="*/ 444295 w 2498521"/>
                <a:gd name="connsiteY6" fmla="*/ 1461496 h 1461528"/>
                <a:gd name="connsiteX7" fmla="*/ 3747 w 2498521"/>
                <a:gd name="connsiteY7" fmla="*/ 1032191 h 1461528"/>
                <a:gd name="connsiteX8" fmla="*/ 0 w 2498521"/>
                <a:gd name="connsiteY8" fmla="*/ 193210 h 1461528"/>
                <a:gd name="connsiteX0" fmla="*/ 0 w 2498521"/>
                <a:gd name="connsiteY0" fmla="*/ 193210 h 1461540"/>
                <a:gd name="connsiteX1" fmla="*/ 193210 w 2498521"/>
                <a:gd name="connsiteY1" fmla="*/ 0 h 1461540"/>
                <a:gd name="connsiteX2" fmla="*/ 2305311 w 2498521"/>
                <a:gd name="connsiteY2" fmla="*/ 0 h 1461540"/>
                <a:gd name="connsiteX3" fmla="*/ 2498521 w 2498521"/>
                <a:gd name="connsiteY3" fmla="*/ 193210 h 1461540"/>
                <a:gd name="connsiteX4" fmla="*/ 2498521 w 2498521"/>
                <a:gd name="connsiteY4" fmla="*/ 1268286 h 1461540"/>
                <a:gd name="connsiteX5" fmla="*/ 2305311 w 2498521"/>
                <a:gd name="connsiteY5" fmla="*/ 1461496 h 1461540"/>
                <a:gd name="connsiteX6" fmla="*/ 444295 w 2498521"/>
                <a:gd name="connsiteY6" fmla="*/ 1461496 h 1461540"/>
                <a:gd name="connsiteX7" fmla="*/ 3747 w 2498521"/>
                <a:gd name="connsiteY7" fmla="*/ 1032191 h 1461540"/>
                <a:gd name="connsiteX8" fmla="*/ 0 w 2498521"/>
                <a:gd name="connsiteY8" fmla="*/ 193210 h 1461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98521" h="1461540">
                  <a:moveTo>
                    <a:pt x="0" y="193210"/>
                  </a:moveTo>
                  <a:cubicBezTo>
                    <a:pt x="0" y="86503"/>
                    <a:pt x="86503" y="0"/>
                    <a:pt x="193210" y="0"/>
                  </a:cubicBezTo>
                  <a:lnTo>
                    <a:pt x="2305311" y="0"/>
                  </a:lnTo>
                  <a:cubicBezTo>
                    <a:pt x="2412018" y="0"/>
                    <a:pt x="2498521" y="86503"/>
                    <a:pt x="2498521" y="193210"/>
                  </a:cubicBezTo>
                  <a:lnTo>
                    <a:pt x="2498521" y="1268286"/>
                  </a:lnTo>
                  <a:cubicBezTo>
                    <a:pt x="2498521" y="1374993"/>
                    <a:pt x="2412018" y="1461496"/>
                    <a:pt x="2305311" y="1461496"/>
                  </a:cubicBezTo>
                  <a:lnTo>
                    <a:pt x="444295" y="1461496"/>
                  </a:lnTo>
                  <a:cubicBezTo>
                    <a:pt x="183939" y="1465244"/>
                    <a:pt x="7494" y="1232587"/>
                    <a:pt x="3747" y="1032191"/>
                  </a:cubicBezTo>
                  <a:cubicBezTo>
                    <a:pt x="0" y="831795"/>
                    <a:pt x="1249" y="472870"/>
                    <a:pt x="0" y="193210"/>
                  </a:cubicBezTo>
                  <a:close/>
                </a:path>
              </a:pathLst>
            </a:custGeom>
            <a:solidFill>
              <a:schemeClr val="tx2"/>
            </a:solidFill>
            <a:ln w="190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b="1">
                  <a:solidFill>
                    <a:srgbClr val="FFFFFF"/>
                  </a:solidFill>
                  <a:latin typeface="Proxima Nova Light" panose="02000506030000020004" pitchFamily="2" charset="0"/>
                </a:rPr>
                <a:t>Aug 2023</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err="1">
                  <a:ln>
                    <a:noFill/>
                  </a:ln>
                  <a:solidFill>
                    <a:srgbClr val="FFFFFF"/>
                  </a:solidFill>
                  <a:effectLst/>
                  <a:uLnTx/>
                  <a:uFillTx/>
                  <a:latin typeface="Proxima Nova Light" panose="02000506030000020004" pitchFamily="2" charset="0"/>
                  <a:ea typeface="+mn-ea"/>
                  <a:cs typeface="+mn-cs"/>
                </a:rPr>
                <a:t>EoT</a:t>
              </a:r>
              <a:r>
                <a:rPr kumimoji="0" lang="en-US" sz="1000" u="none" strike="noStrike" kern="1200" cap="none" spc="0" normalizeH="0" baseline="0" noProof="0">
                  <a:ln>
                    <a:noFill/>
                  </a:ln>
                  <a:solidFill>
                    <a:srgbClr val="FFFFFF"/>
                  </a:solidFill>
                  <a:effectLst/>
                  <a:uLnTx/>
                  <a:uFillTx/>
                  <a:latin typeface="Proxima Nova Light" panose="02000506030000020004" pitchFamily="2" charset="0"/>
                  <a:ea typeface="+mn-ea"/>
                  <a:cs typeface="+mn-cs"/>
                </a:rPr>
                <a:t> Start</a:t>
              </a:r>
            </a:p>
          </p:txBody>
        </p:sp>
        <p:sp>
          <p:nvSpPr>
            <p:cNvPr id="26" name="Rounded Rectangle 5">
              <a:extLst>
                <a:ext uri="{FF2B5EF4-FFF2-40B4-BE49-F238E27FC236}">
                  <a16:creationId xmlns:a16="http://schemas.microsoft.com/office/drawing/2014/main" id="{5D86ADB8-F583-821D-2EB0-656CE5A68ED4}"/>
                </a:ext>
              </a:extLst>
            </p:cNvPr>
            <p:cNvSpPr/>
            <p:nvPr/>
          </p:nvSpPr>
          <p:spPr>
            <a:xfrm>
              <a:off x="9260623" y="4604614"/>
              <a:ext cx="1026592" cy="612320"/>
            </a:xfrm>
            <a:custGeom>
              <a:avLst/>
              <a:gdLst>
                <a:gd name="connsiteX0" fmla="*/ 0 w 2498521"/>
                <a:gd name="connsiteY0" fmla="*/ 193210 h 1461496"/>
                <a:gd name="connsiteX1" fmla="*/ 193210 w 2498521"/>
                <a:gd name="connsiteY1" fmla="*/ 0 h 1461496"/>
                <a:gd name="connsiteX2" fmla="*/ 2305311 w 2498521"/>
                <a:gd name="connsiteY2" fmla="*/ 0 h 1461496"/>
                <a:gd name="connsiteX3" fmla="*/ 2498521 w 2498521"/>
                <a:gd name="connsiteY3" fmla="*/ 193210 h 1461496"/>
                <a:gd name="connsiteX4" fmla="*/ 2498521 w 2498521"/>
                <a:gd name="connsiteY4" fmla="*/ 1268286 h 1461496"/>
                <a:gd name="connsiteX5" fmla="*/ 2305311 w 2498521"/>
                <a:gd name="connsiteY5" fmla="*/ 1461496 h 1461496"/>
                <a:gd name="connsiteX6" fmla="*/ 193210 w 2498521"/>
                <a:gd name="connsiteY6" fmla="*/ 1461496 h 1461496"/>
                <a:gd name="connsiteX7" fmla="*/ 0 w 2498521"/>
                <a:gd name="connsiteY7" fmla="*/ 1268286 h 1461496"/>
                <a:gd name="connsiteX8" fmla="*/ 0 w 2498521"/>
                <a:gd name="connsiteY8" fmla="*/ 193210 h 1461496"/>
                <a:gd name="connsiteX0" fmla="*/ 0 w 2498521"/>
                <a:gd name="connsiteY0" fmla="*/ 193210 h 1461496"/>
                <a:gd name="connsiteX1" fmla="*/ 193210 w 2498521"/>
                <a:gd name="connsiteY1" fmla="*/ 0 h 1461496"/>
                <a:gd name="connsiteX2" fmla="*/ 2305311 w 2498521"/>
                <a:gd name="connsiteY2" fmla="*/ 0 h 1461496"/>
                <a:gd name="connsiteX3" fmla="*/ 2498521 w 2498521"/>
                <a:gd name="connsiteY3" fmla="*/ 193210 h 1461496"/>
                <a:gd name="connsiteX4" fmla="*/ 2498521 w 2498521"/>
                <a:gd name="connsiteY4" fmla="*/ 1268286 h 1461496"/>
                <a:gd name="connsiteX5" fmla="*/ 2305311 w 2498521"/>
                <a:gd name="connsiteY5" fmla="*/ 1461496 h 1461496"/>
                <a:gd name="connsiteX6" fmla="*/ 444295 w 2498521"/>
                <a:gd name="connsiteY6" fmla="*/ 1461496 h 1461496"/>
                <a:gd name="connsiteX7" fmla="*/ 0 w 2498521"/>
                <a:gd name="connsiteY7" fmla="*/ 1268286 h 1461496"/>
                <a:gd name="connsiteX8" fmla="*/ 0 w 2498521"/>
                <a:gd name="connsiteY8" fmla="*/ 193210 h 1461496"/>
                <a:gd name="connsiteX0" fmla="*/ 0 w 2498521"/>
                <a:gd name="connsiteY0" fmla="*/ 193210 h 1461496"/>
                <a:gd name="connsiteX1" fmla="*/ 193210 w 2498521"/>
                <a:gd name="connsiteY1" fmla="*/ 0 h 1461496"/>
                <a:gd name="connsiteX2" fmla="*/ 2305311 w 2498521"/>
                <a:gd name="connsiteY2" fmla="*/ 0 h 1461496"/>
                <a:gd name="connsiteX3" fmla="*/ 2498521 w 2498521"/>
                <a:gd name="connsiteY3" fmla="*/ 193210 h 1461496"/>
                <a:gd name="connsiteX4" fmla="*/ 2498521 w 2498521"/>
                <a:gd name="connsiteY4" fmla="*/ 1268286 h 1461496"/>
                <a:gd name="connsiteX5" fmla="*/ 2305311 w 2498521"/>
                <a:gd name="connsiteY5" fmla="*/ 1461496 h 1461496"/>
                <a:gd name="connsiteX6" fmla="*/ 444295 w 2498521"/>
                <a:gd name="connsiteY6" fmla="*/ 1461496 h 1461496"/>
                <a:gd name="connsiteX7" fmla="*/ 3747 w 2498521"/>
                <a:gd name="connsiteY7" fmla="*/ 1032191 h 1461496"/>
                <a:gd name="connsiteX8" fmla="*/ 0 w 2498521"/>
                <a:gd name="connsiteY8" fmla="*/ 193210 h 1461496"/>
                <a:gd name="connsiteX0" fmla="*/ 0 w 2498521"/>
                <a:gd name="connsiteY0" fmla="*/ 193210 h 1461528"/>
                <a:gd name="connsiteX1" fmla="*/ 193210 w 2498521"/>
                <a:gd name="connsiteY1" fmla="*/ 0 h 1461528"/>
                <a:gd name="connsiteX2" fmla="*/ 2305311 w 2498521"/>
                <a:gd name="connsiteY2" fmla="*/ 0 h 1461528"/>
                <a:gd name="connsiteX3" fmla="*/ 2498521 w 2498521"/>
                <a:gd name="connsiteY3" fmla="*/ 193210 h 1461528"/>
                <a:gd name="connsiteX4" fmla="*/ 2498521 w 2498521"/>
                <a:gd name="connsiteY4" fmla="*/ 1268286 h 1461528"/>
                <a:gd name="connsiteX5" fmla="*/ 2305311 w 2498521"/>
                <a:gd name="connsiteY5" fmla="*/ 1461496 h 1461528"/>
                <a:gd name="connsiteX6" fmla="*/ 444295 w 2498521"/>
                <a:gd name="connsiteY6" fmla="*/ 1461496 h 1461528"/>
                <a:gd name="connsiteX7" fmla="*/ 3747 w 2498521"/>
                <a:gd name="connsiteY7" fmla="*/ 1032191 h 1461528"/>
                <a:gd name="connsiteX8" fmla="*/ 0 w 2498521"/>
                <a:gd name="connsiteY8" fmla="*/ 193210 h 1461528"/>
                <a:gd name="connsiteX0" fmla="*/ 0 w 2498521"/>
                <a:gd name="connsiteY0" fmla="*/ 193210 h 1461540"/>
                <a:gd name="connsiteX1" fmla="*/ 193210 w 2498521"/>
                <a:gd name="connsiteY1" fmla="*/ 0 h 1461540"/>
                <a:gd name="connsiteX2" fmla="*/ 2305311 w 2498521"/>
                <a:gd name="connsiteY2" fmla="*/ 0 h 1461540"/>
                <a:gd name="connsiteX3" fmla="*/ 2498521 w 2498521"/>
                <a:gd name="connsiteY3" fmla="*/ 193210 h 1461540"/>
                <a:gd name="connsiteX4" fmla="*/ 2498521 w 2498521"/>
                <a:gd name="connsiteY4" fmla="*/ 1268286 h 1461540"/>
                <a:gd name="connsiteX5" fmla="*/ 2305311 w 2498521"/>
                <a:gd name="connsiteY5" fmla="*/ 1461496 h 1461540"/>
                <a:gd name="connsiteX6" fmla="*/ 444295 w 2498521"/>
                <a:gd name="connsiteY6" fmla="*/ 1461496 h 1461540"/>
                <a:gd name="connsiteX7" fmla="*/ 3747 w 2498521"/>
                <a:gd name="connsiteY7" fmla="*/ 1032191 h 1461540"/>
                <a:gd name="connsiteX8" fmla="*/ 0 w 2498521"/>
                <a:gd name="connsiteY8" fmla="*/ 193210 h 1461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98521" h="1461540">
                  <a:moveTo>
                    <a:pt x="0" y="193210"/>
                  </a:moveTo>
                  <a:cubicBezTo>
                    <a:pt x="0" y="86503"/>
                    <a:pt x="86503" y="0"/>
                    <a:pt x="193210" y="0"/>
                  </a:cubicBezTo>
                  <a:lnTo>
                    <a:pt x="2305311" y="0"/>
                  </a:lnTo>
                  <a:cubicBezTo>
                    <a:pt x="2412018" y="0"/>
                    <a:pt x="2498521" y="86503"/>
                    <a:pt x="2498521" y="193210"/>
                  </a:cubicBezTo>
                  <a:lnTo>
                    <a:pt x="2498521" y="1268286"/>
                  </a:lnTo>
                  <a:cubicBezTo>
                    <a:pt x="2498521" y="1374993"/>
                    <a:pt x="2412018" y="1461496"/>
                    <a:pt x="2305311" y="1461496"/>
                  </a:cubicBezTo>
                  <a:lnTo>
                    <a:pt x="444295" y="1461496"/>
                  </a:lnTo>
                  <a:cubicBezTo>
                    <a:pt x="183939" y="1465244"/>
                    <a:pt x="7494" y="1232587"/>
                    <a:pt x="3747" y="1032191"/>
                  </a:cubicBezTo>
                  <a:cubicBezTo>
                    <a:pt x="0" y="831795"/>
                    <a:pt x="1249" y="472870"/>
                    <a:pt x="0" y="193210"/>
                  </a:cubicBezTo>
                  <a:close/>
                </a:path>
              </a:pathLst>
            </a:custGeom>
            <a:solidFill>
              <a:schemeClr val="accent3"/>
            </a:solidFill>
            <a:ln w="19050">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u="none" strike="noStrike" kern="1200" cap="none" spc="0" normalizeH="0" baseline="0" noProof="0">
                  <a:ln>
                    <a:noFill/>
                  </a:ln>
                  <a:solidFill>
                    <a:srgbClr val="FFFFFF"/>
                  </a:solidFill>
                  <a:effectLst/>
                  <a:uLnTx/>
                  <a:uFillTx/>
                  <a:latin typeface="Proxima Nova Light" panose="02000506030000020004" pitchFamily="2" charset="0"/>
                  <a:ea typeface="+mn-ea"/>
                  <a:cs typeface="+mn-cs"/>
                </a:rPr>
                <a:t>Jan 2024</a:t>
              </a:r>
            </a:p>
            <a:p>
              <a:pPr algn="ctr">
                <a:defRPr/>
              </a:pPr>
              <a:r>
                <a:rPr lang="en-US" sz="1000" err="1">
                  <a:solidFill>
                    <a:srgbClr val="FFFFFF"/>
                  </a:solidFill>
                  <a:latin typeface="Proxima Nova Light"/>
                  <a:cs typeface="Proxima Nova Light"/>
                </a:rPr>
                <a:t>EoT</a:t>
              </a:r>
              <a:r>
                <a:rPr lang="en-US" sz="1000">
                  <a:solidFill>
                    <a:srgbClr val="FFFFFF"/>
                  </a:solidFill>
                  <a:latin typeface="Proxima Nova Light"/>
                  <a:cs typeface="Proxima Nova Light"/>
                </a:rPr>
                <a:t> End</a:t>
              </a:r>
              <a:endParaRPr lang="en-US" sz="1000" u="none" strike="noStrike" kern="1200" cap="none" spc="0" normalizeH="0" baseline="0" noProof="0">
                <a:ln>
                  <a:noFill/>
                </a:ln>
                <a:solidFill>
                  <a:srgbClr val="FFFFFF"/>
                </a:solidFill>
                <a:effectLst/>
                <a:uLnTx/>
                <a:uFillTx/>
                <a:latin typeface="Proxima Nova Light" panose="02000506030000020004" pitchFamily="2" charset="0"/>
                <a:cs typeface="Proxima Nova Light"/>
              </a:endParaRPr>
            </a:p>
          </p:txBody>
        </p:sp>
        <p:sp>
          <p:nvSpPr>
            <p:cNvPr id="27" name="Rounded Rectangle 5">
              <a:extLst>
                <a:ext uri="{FF2B5EF4-FFF2-40B4-BE49-F238E27FC236}">
                  <a16:creationId xmlns:a16="http://schemas.microsoft.com/office/drawing/2014/main" id="{16AE5569-27B2-CD21-86B1-AB709B882B30}"/>
                </a:ext>
              </a:extLst>
            </p:cNvPr>
            <p:cNvSpPr/>
            <p:nvPr/>
          </p:nvSpPr>
          <p:spPr>
            <a:xfrm>
              <a:off x="9773918" y="3082701"/>
              <a:ext cx="1026592" cy="612320"/>
            </a:xfrm>
            <a:custGeom>
              <a:avLst/>
              <a:gdLst>
                <a:gd name="connsiteX0" fmla="*/ 0 w 2498521"/>
                <a:gd name="connsiteY0" fmla="*/ 193210 h 1461496"/>
                <a:gd name="connsiteX1" fmla="*/ 193210 w 2498521"/>
                <a:gd name="connsiteY1" fmla="*/ 0 h 1461496"/>
                <a:gd name="connsiteX2" fmla="*/ 2305311 w 2498521"/>
                <a:gd name="connsiteY2" fmla="*/ 0 h 1461496"/>
                <a:gd name="connsiteX3" fmla="*/ 2498521 w 2498521"/>
                <a:gd name="connsiteY3" fmla="*/ 193210 h 1461496"/>
                <a:gd name="connsiteX4" fmla="*/ 2498521 w 2498521"/>
                <a:gd name="connsiteY4" fmla="*/ 1268286 h 1461496"/>
                <a:gd name="connsiteX5" fmla="*/ 2305311 w 2498521"/>
                <a:gd name="connsiteY5" fmla="*/ 1461496 h 1461496"/>
                <a:gd name="connsiteX6" fmla="*/ 193210 w 2498521"/>
                <a:gd name="connsiteY6" fmla="*/ 1461496 h 1461496"/>
                <a:gd name="connsiteX7" fmla="*/ 0 w 2498521"/>
                <a:gd name="connsiteY7" fmla="*/ 1268286 h 1461496"/>
                <a:gd name="connsiteX8" fmla="*/ 0 w 2498521"/>
                <a:gd name="connsiteY8" fmla="*/ 193210 h 1461496"/>
                <a:gd name="connsiteX0" fmla="*/ 0 w 2498521"/>
                <a:gd name="connsiteY0" fmla="*/ 193210 h 1461496"/>
                <a:gd name="connsiteX1" fmla="*/ 193210 w 2498521"/>
                <a:gd name="connsiteY1" fmla="*/ 0 h 1461496"/>
                <a:gd name="connsiteX2" fmla="*/ 2305311 w 2498521"/>
                <a:gd name="connsiteY2" fmla="*/ 0 h 1461496"/>
                <a:gd name="connsiteX3" fmla="*/ 2498521 w 2498521"/>
                <a:gd name="connsiteY3" fmla="*/ 193210 h 1461496"/>
                <a:gd name="connsiteX4" fmla="*/ 2498521 w 2498521"/>
                <a:gd name="connsiteY4" fmla="*/ 1268286 h 1461496"/>
                <a:gd name="connsiteX5" fmla="*/ 2305311 w 2498521"/>
                <a:gd name="connsiteY5" fmla="*/ 1461496 h 1461496"/>
                <a:gd name="connsiteX6" fmla="*/ 444295 w 2498521"/>
                <a:gd name="connsiteY6" fmla="*/ 1461496 h 1461496"/>
                <a:gd name="connsiteX7" fmla="*/ 0 w 2498521"/>
                <a:gd name="connsiteY7" fmla="*/ 1268286 h 1461496"/>
                <a:gd name="connsiteX8" fmla="*/ 0 w 2498521"/>
                <a:gd name="connsiteY8" fmla="*/ 193210 h 1461496"/>
                <a:gd name="connsiteX0" fmla="*/ 0 w 2498521"/>
                <a:gd name="connsiteY0" fmla="*/ 193210 h 1461496"/>
                <a:gd name="connsiteX1" fmla="*/ 193210 w 2498521"/>
                <a:gd name="connsiteY1" fmla="*/ 0 h 1461496"/>
                <a:gd name="connsiteX2" fmla="*/ 2305311 w 2498521"/>
                <a:gd name="connsiteY2" fmla="*/ 0 h 1461496"/>
                <a:gd name="connsiteX3" fmla="*/ 2498521 w 2498521"/>
                <a:gd name="connsiteY3" fmla="*/ 193210 h 1461496"/>
                <a:gd name="connsiteX4" fmla="*/ 2498521 w 2498521"/>
                <a:gd name="connsiteY4" fmla="*/ 1268286 h 1461496"/>
                <a:gd name="connsiteX5" fmla="*/ 2305311 w 2498521"/>
                <a:gd name="connsiteY5" fmla="*/ 1461496 h 1461496"/>
                <a:gd name="connsiteX6" fmla="*/ 444295 w 2498521"/>
                <a:gd name="connsiteY6" fmla="*/ 1461496 h 1461496"/>
                <a:gd name="connsiteX7" fmla="*/ 3747 w 2498521"/>
                <a:gd name="connsiteY7" fmla="*/ 1032191 h 1461496"/>
                <a:gd name="connsiteX8" fmla="*/ 0 w 2498521"/>
                <a:gd name="connsiteY8" fmla="*/ 193210 h 1461496"/>
                <a:gd name="connsiteX0" fmla="*/ 0 w 2498521"/>
                <a:gd name="connsiteY0" fmla="*/ 193210 h 1461528"/>
                <a:gd name="connsiteX1" fmla="*/ 193210 w 2498521"/>
                <a:gd name="connsiteY1" fmla="*/ 0 h 1461528"/>
                <a:gd name="connsiteX2" fmla="*/ 2305311 w 2498521"/>
                <a:gd name="connsiteY2" fmla="*/ 0 h 1461528"/>
                <a:gd name="connsiteX3" fmla="*/ 2498521 w 2498521"/>
                <a:gd name="connsiteY3" fmla="*/ 193210 h 1461528"/>
                <a:gd name="connsiteX4" fmla="*/ 2498521 w 2498521"/>
                <a:gd name="connsiteY4" fmla="*/ 1268286 h 1461528"/>
                <a:gd name="connsiteX5" fmla="*/ 2305311 w 2498521"/>
                <a:gd name="connsiteY5" fmla="*/ 1461496 h 1461528"/>
                <a:gd name="connsiteX6" fmla="*/ 444295 w 2498521"/>
                <a:gd name="connsiteY6" fmla="*/ 1461496 h 1461528"/>
                <a:gd name="connsiteX7" fmla="*/ 3747 w 2498521"/>
                <a:gd name="connsiteY7" fmla="*/ 1032191 h 1461528"/>
                <a:gd name="connsiteX8" fmla="*/ 0 w 2498521"/>
                <a:gd name="connsiteY8" fmla="*/ 193210 h 1461528"/>
                <a:gd name="connsiteX0" fmla="*/ 0 w 2498521"/>
                <a:gd name="connsiteY0" fmla="*/ 193210 h 1461540"/>
                <a:gd name="connsiteX1" fmla="*/ 193210 w 2498521"/>
                <a:gd name="connsiteY1" fmla="*/ 0 h 1461540"/>
                <a:gd name="connsiteX2" fmla="*/ 2305311 w 2498521"/>
                <a:gd name="connsiteY2" fmla="*/ 0 h 1461540"/>
                <a:gd name="connsiteX3" fmla="*/ 2498521 w 2498521"/>
                <a:gd name="connsiteY3" fmla="*/ 193210 h 1461540"/>
                <a:gd name="connsiteX4" fmla="*/ 2498521 w 2498521"/>
                <a:gd name="connsiteY4" fmla="*/ 1268286 h 1461540"/>
                <a:gd name="connsiteX5" fmla="*/ 2305311 w 2498521"/>
                <a:gd name="connsiteY5" fmla="*/ 1461496 h 1461540"/>
                <a:gd name="connsiteX6" fmla="*/ 444295 w 2498521"/>
                <a:gd name="connsiteY6" fmla="*/ 1461496 h 1461540"/>
                <a:gd name="connsiteX7" fmla="*/ 3747 w 2498521"/>
                <a:gd name="connsiteY7" fmla="*/ 1032191 h 1461540"/>
                <a:gd name="connsiteX8" fmla="*/ 0 w 2498521"/>
                <a:gd name="connsiteY8" fmla="*/ 193210 h 1461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98521" h="1461540">
                  <a:moveTo>
                    <a:pt x="0" y="193210"/>
                  </a:moveTo>
                  <a:cubicBezTo>
                    <a:pt x="0" y="86503"/>
                    <a:pt x="86503" y="0"/>
                    <a:pt x="193210" y="0"/>
                  </a:cubicBezTo>
                  <a:lnTo>
                    <a:pt x="2305311" y="0"/>
                  </a:lnTo>
                  <a:cubicBezTo>
                    <a:pt x="2412018" y="0"/>
                    <a:pt x="2498521" y="86503"/>
                    <a:pt x="2498521" y="193210"/>
                  </a:cubicBezTo>
                  <a:lnTo>
                    <a:pt x="2498521" y="1268286"/>
                  </a:lnTo>
                  <a:cubicBezTo>
                    <a:pt x="2498521" y="1374993"/>
                    <a:pt x="2412018" y="1461496"/>
                    <a:pt x="2305311" y="1461496"/>
                  </a:cubicBezTo>
                  <a:lnTo>
                    <a:pt x="444295" y="1461496"/>
                  </a:lnTo>
                  <a:cubicBezTo>
                    <a:pt x="183939" y="1465244"/>
                    <a:pt x="7494" y="1232587"/>
                    <a:pt x="3747" y="1032191"/>
                  </a:cubicBezTo>
                  <a:cubicBezTo>
                    <a:pt x="0" y="831795"/>
                    <a:pt x="1249" y="472870"/>
                    <a:pt x="0" y="193210"/>
                  </a:cubicBezTo>
                  <a:close/>
                </a:path>
              </a:pathLst>
            </a:custGeom>
            <a:solidFill>
              <a:schemeClr val="tx2"/>
            </a:solidFill>
            <a:ln w="190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b="1">
                  <a:solidFill>
                    <a:srgbClr val="FFFFFF"/>
                  </a:solidFill>
                  <a:latin typeface="Proxima Nova Light" panose="02000506030000020004" pitchFamily="2" charset="0"/>
                </a:rPr>
                <a:t>Mar 2024</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solidFill>
                    <a:srgbClr val="FFFFFF"/>
                  </a:solidFill>
                  <a:effectLst/>
                  <a:uLnTx/>
                  <a:uFillTx/>
                  <a:latin typeface="Proxima Nova Light" panose="02000506030000020004" pitchFamily="2" charset="0"/>
                  <a:ea typeface="+mn-ea"/>
                  <a:cs typeface="+mn-cs"/>
                </a:rPr>
                <a:t>Support </a:t>
              </a:r>
              <a:r>
                <a:rPr lang="en-US" sz="1000">
                  <a:solidFill>
                    <a:srgbClr val="FFFFFF"/>
                  </a:solidFill>
                  <a:latin typeface="Proxima Nova Light" panose="02000506030000020004" pitchFamily="2" charset="0"/>
                </a:rPr>
                <a:t>Contract</a:t>
              </a:r>
              <a:endParaRPr kumimoji="0" lang="en-US" sz="1000" u="none" strike="noStrike" kern="1200" cap="none" spc="0" normalizeH="0" baseline="0" noProof="0">
                <a:ln>
                  <a:noFill/>
                </a:ln>
                <a:solidFill>
                  <a:srgbClr val="FFFFFF"/>
                </a:solidFill>
                <a:effectLst/>
                <a:uLnTx/>
                <a:uFillTx/>
                <a:latin typeface="Proxima Nova Light" panose="02000506030000020004" pitchFamily="2" charset="0"/>
                <a:ea typeface="+mn-ea"/>
                <a:cs typeface="+mn-cs"/>
              </a:endParaRPr>
            </a:p>
          </p:txBody>
        </p:sp>
        <p:sp>
          <p:nvSpPr>
            <p:cNvPr id="28" name="Rounded Rectangle 5">
              <a:extLst>
                <a:ext uri="{FF2B5EF4-FFF2-40B4-BE49-F238E27FC236}">
                  <a16:creationId xmlns:a16="http://schemas.microsoft.com/office/drawing/2014/main" id="{A4A63479-9B4D-DED9-DA28-D0222ACC6C6A}"/>
                </a:ext>
              </a:extLst>
            </p:cNvPr>
            <p:cNvSpPr/>
            <p:nvPr/>
          </p:nvSpPr>
          <p:spPr>
            <a:xfrm>
              <a:off x="10779556" y="3826538"/>
              <a:ext cx="1026592" cy="612320"/>
            </a:xfrm>
            <a:custGeom>
              <a:avLst/>
              <a:gdLst>
                <a:gd name="connsiteX0" fmla="*/ 0 w 2498521"/>
                <a:gd name="connsiteY0" fmla="*/ 193210 h 1461496"/>
                <a:gd name="connsiteX1" fmla="*/ 193210 w 2498521"/>
                <a:gd name="connsiteY1" fmla="*/ 0 h 1461496"/>
                <a:gd name="connsiteX2" fmla="*/ 2305311 w 2498521"/>
                <a:gd name="connsiteY2" fmla="*/ 0 h 1461496"/>
                <a:gd name="connsiteX3" fmla="*/ 2498521 w 2498521"/>
                <a:gd name="connsiteY3" fmla="*/ 193210 h 1461496"/>
                <a:gd name="connsiteX4" fmla="*/ 2498521 w 2498521"/>
                <a:gd name="connsiteY4" fmla="*/ 1268286 h 1461496"/>
                <a:gd name="connsiteX5" fmla="*/ 2305311 w 2498521"/>
                <a:gd name="connsiteY5" fmla="*/ 1461496 h 1461496"/>
                <a:gd name="connsiteX6" fmla="*/ 193210 w 2498521"/>
                <a:gd name="connsiteY6" fmla="*/ 1461496 h 1461496"/>
                <a:gd name="connsiteX7" fmla="*/ 0 w 2498521"/>
                <a:gd name="connsiteY7" fmla="*/ 1268286 h 1461496"/>
                <a:gd name="connsiteX8" fmla="*/ 0 w 2498521"/>
                <a:gd name="connsiteY8" fmla="*/ 193210 h 1461496"/>
                <a:gd name="connsiteX0" fmla="*/ 0 w 2498521"/>
                <a:gd name="connsiteY0" fmla="*/ 193210 h 1461496"/>
                <a:gd name="connsiteX1" fmla="*/ 193210 w 2498521"/>
                <a:gd name="connsiteY1" fmla="*/ 0 h 1461496"/>
                <a:gd name="connsiteX2" fmla="*/ 2305311 w 2498521"/>
                <a:gd name="connsiteY2" fmla="*/ 0 h 1461496"/>
                <a:gd name="connsiteX3" fmla="*/ 2498521 w 2498521"/>
                <a:gd name="connsiteY3" fmla="*/ 193210 h 1461496"/>
                <a:gd name="connsiteX4" fmla="*/ 2498521 w 2498521"/>
                <a:gd name="connsiteY4" fmla="*/ 1268286 h 1461496"/>
                <a:gd name="connsiteX5" fmla="*/ 2305311 w 2498521"/>
                <a:gd name="connsiteY5" fmla="*/ 1461496 h 1461496"/>
                <a:gd name="connsiteX6" fmla="*/ 444295 w 2498521"/>
                <a:gd name="connsiteY6" fmla="*/ 1461496 h 1461496"/>
                <a:gd name="connsiteX7" fmla="*/ 0 w 2498521"/>
                <a:gd name="connsiteY7" fmla="*/ 1268286 h 1461496"/>
                <a:gd name="connsiteX8" fmla="*/ 0 w 2498521"/>
                <a:gd name="connsiteY8" fmla="*/ 193210 h 1461496"/>
                <a:gd name="connsiteX0" fmla="*/ 0 w 2498521"/>
                <a:gd name="connsiteY0" fmla="*/ 193210 h 1461496"/>
                <a:gd name="connsiteX1" fmla="*/ 193210 w 2498521"/>
                <a:gd name="connsiteY1" fmla="*/ 0 h 1461496"/>
                <a:gd name="connsiteX2" fmla="*/ 2305311 w 2498521"/>
                <a:gd name="connsiteY2" fmla="*/ 0 h 1461496"/>
                <a:gd name="connsiteX3" fmla="*/ 2498521 w 2498521"/>
                <a:gd name="connsiteY3" fmla="*/ 193210 h 1461496"/>
                <a:gd name="connsiteX4" fmla="*/ 2498521 w 2498521"/>
                <a:gd name="connsiteY4" fmla="*/ 1268286 h 1461496"/>
                <a:gd name="connsiteX5" fmla="*/ 2305311 w 2498521"/>
                <a:gd name="connsiteY5" fmla="*/ 1461496 h 1461496"/>
                <a:gd name="connsiteX6" fmla="*/ 444295 w 2498521"/>
                <a:gd name="connsiteY6" fmla="*/ 1461496 h 1461496"/>
                <a:gd name="connsiteX7" fmla="*/ 3747 w 2498521"/>
                <a:gd name="connsiteY7" fmla="*/ 1032191 h 1461496"/>
                <a:gd name="connsiteX8" fmla="*/ 0 w 2498521"/>
                <a:gd name="connsiteY8" fmla="*/ 193210 h 1461496"/>
                <a:gd name="connsiteX0" fmla="*/ 0 w 2498521"/>
                <a:gd name="connsiteY0" fmla="*/ 193210 h 1461528"/>
                <a:gd name="connsiteX1" fmla="*/ 193210 w 2498521"/>
                <a:gd name="connsiteY1" fmla="*/ 0 h 1461528"/>
                <a:gd name="connsiteX2" fmla="*/ 2305311 w 2498521"/>
                <a:gd name="connsiteY2" fmla="*/ 0 h 1461528"/>
                <a:gd name="connsiteX3" fmla="*/ 2498521 w 2498521"/>
                <a:gd name="connsiteY3" fmla="*/ 193210 h 1461528"/>
                <a:gd name="connsiteX4" fmla="*/ 2498521 w 2498521"/>
                <a:gd name="connsiteY4" fmla="*/ 1268286 h 1461528"/>
                <a:gd name="connsiteX5" fmla="*/ 2305311 w 2498521"/>
                <a:gd name="connsiteY5" fmla="*/ 1461496 h 1461528"/>
                <a:gd name="connsiteX6" fmla="*/ 444295 w 2498521"/>
                <a:gd name="connsiteY6" fmla="*/ 1461496 h 1461528"/>
                <a:gd name="connsiteX7" fmla="*/ 3747 w 2498521"/>
                <a:gd name="connsiteY7" fmla="*/ 1032191 h 1461528"/>
                <a:gd name="connsiteX8" fmla="*/ 0 w 2498521"/>
                <a:gd name="connsiteY8" fmla="*/ 193210 h 1461528"/>
                <a:gd name="connsiteX0" fmla="*/ 0 w 2498521"/>
                <a:gd name="connsiteY0" fmla="*/ 193210 h 1461540"/>
                <a:gd name="connsiteX1" fmla="*/ 193210 w 2498521"/>
                <a:gd name="connsiteY1" fmla="*/ 0 h 1461540"/>
                <a:gd name="connsiteX2" fmla="*/ 2305311 w 2498521"/>
                <a:gd name="connsiteY2" fmla="*/ 0 h 1461540"/>
                <a:gd name="connsiteX3" fmla="*/ 2498521 w 2498521"/>
                <a:gd name="connsiteY3" fmla="*/ 193210 h 1461540"/>
                <a:gd name="connsiteX4" fmla="*/ 2498521 w 2498521"/>
                <a:gd name="connsiteY4" fmla="*/ 1268286 h 1461540"/>
                <a:gd name="connsiteX5" fmla="*/ 2305311 w 2498521"/>
                <a:gd name="connsiteY5" fmla="*/ 1461496 h 1461540"/>
                <a:gd name="connsiteX6" fmla="*/ 444295 w 2498521"/>
                <a:gd name="connsiteY6" fmla="*/ 1461496 h 1461540"/>
                <a:gd name="connsiteX7" fmla="*/ 3747 w 2498521"/>
                <a:gd name="connsiteY7" fmla="*/ 1032191 h 1461540"/>
                <a:gd name="connsiteX8" fmla="*/ 0 w 2498521"/>
                <a:gd name="connsiteY8" fmla="*/ 193210 h 1461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98521" h="1461540">
                  <a:moveTo>
                    <a:pt x="0" y="193210"/>
                  </a:moveTo>
                  <a:cubicBezTo>
                    <a:pt x="0" y="86503"/>
                    <a:pt x="86503" y="0"/>
                    <a:pt x="193210" y="0"/>
                  </a:cubicBezTo>
                  <a:lnTo>
                    <a:pt x="2305311" y="0"/>
                  </a:lnTo>
                  <a:cubicBezTo>
                    <a:pt x="2412018" y="0"/>
                    <a:pt x="2498521" y="86503"/>
                    <a:pt x="2498521" y="193210"/>
                  </a:cubicBezTo>
                  <a:lnTo>
                    <a:pt x="2498521" y="1268286"/>
                  </a:lnTo>
                  <a:cubicBezTo>
                    <a:pt x="2498521" y="1374993"/>
                    <a:pt x="2412018" y="1461496"/>
                    <a:pt x="2305311" y="1461496"/>
                  </a:cubicBezTo>
                  <a:lnTo>
                    <a:pt x="444295" y="1461496"/>
                  </a:lnTo>
                  <a:cubicBezTo>
                    <a:pt x="183939" y="1465244"/>
                    <a:pt x="7494" y="1232587"/>
                    <a:pt x="3747" y="1032191"/>
                  </a:cubicBezTo>
                  <a:cubicBezTo>
                    <a:pt x="0" y="831795"/>
                    <a:pt x="1249" y="472870"/>
                    <a:pt x="0" y="193210"/>
                  </a:cubicBezTo>
                  <a:close/>
                </a:path>
              </a:pathLst>
            </a:custGeom>
            <a:solidFill>
              <a:schemeClr val="accent3"/>
            </a:solidFill>
            <a:ln w="190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b="1">
                  <a:solidFill>
                    <a:srgbClr val="FFFFFF"/>
                  </a:solidFill>
                  <a:latin typeface="Proxima Nova Light" panose="02000506030000020004" pitchFamily="2" charset="0"/>
                </a:rPr>
                <a:t>Jul 2024</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solidFill>
                    <a:srgbClr val="FFFFFF"/>
                  </a:solidFill>
                  <a:effectLst/>
                  <a:uLnTx/>
                  <a:uFillTx/>
                  <a:latin typeface="Proxima Nova Light" panose="02000506030000020004" pitchFamily="2" charset="0"/>
                  <a:ea typeface="+mn-ea"/>
                  <a:cs typeface="+mn-cs"/>
                </a:rPr>
                <a:t>Part FTE Starts</a:t>
              </a:r>
            </a:p>
          </p:txBody>
        </p:sp>
        <p:sp>
          <p:nvSpPr>
            <p:cNvPr id="30" name="Rounded Rectangle 5">
              <a:extLst>
                <a:ext uri="{FF2B5EF4-FFF2-40B4-BE49-F238E27FC236}">
                  <a16:creationId xmlns:a16="http://schemas.microsoft.com/office/drawing/2014/main" id="{9A32617C-851A-48CE-CD4D-A46A966B084A}"/>
                </a:ext>
              </a:extLst>
            </p:cNvPr>
            <p:cNvSpPr/>
            <p:nvPr/>
          </p:nvSpPr>
          <p:spPr>
            <a:xfrm>
              <a:off x="9773919" y="3824977"/>
              <a:ext cx="1026592" cy="612320"/>
            </a:xfrm>
            <a:custGeom>
              <a:avLst/>
              <a:gdLst>
                <a:gd name="connsiteX0" fmla="*/ 0 w 2498521"/>
                <a:gd name="connsiteY0" fmla="*/ 193210 h 1461496"/>
                <a:gd name="connsiteX1" fmla="*/ 193210 w 2498521"/>
                <a:gd name="connsiteY1" fmla="*/ 0 h 1461496"/>
                <a:gd name="connsiteX2" fmla="*/ 2305311 w 2498521"/>
                <a:gd name="connsiteY2" fmla="*/ 0 h 1461496"/>
                <a:gd name="connsiteX3" fmla="*/ 2498521 w 2498521"/>
                <a:gd name="connsiteY3" fmla="*/ 193210 h 1461496"/>
                <a:gd name="connsiteX4" fmla="*/ 2498521 w 2498521"/>
                <a:gd name="connsiteY4" fmla="*/ 1268286 h 1461496"/>
                <a:gd name="connsiteX5" fmla="*/ 2305311 w 2498521"/>
                <a:gd name="connsiteY5" fmla="*/ 1461496 h 1461496"/>
                <a:gd name="connsiteX6" fmla="*/ 193210 w 2498521"/>
                <a:gd name="connsiteY6" fmla="*/ 1461496 h 1461496"/>
                <a:gd name="connsiteX7" fmla="*/ 0 w 2498521"/>
                <a:gd name="connsiteY7" fmla="*/ 1268286 h 1461496"/>
                <a:gd name="connsiteX8" fmla="*/ 0 w 2498521"/>
                <a:gd name="connsiteY8" fmla="*/ 193210 h 1461496"/>
                <a:gd name="connsiteX0" fmla="*/ 0 w 2498521"/>
                <a:gd name="connsiteY0" fmla="*/ 193210 h 1461496"/>
                <a:gd name="connsiteX1" fmla="*/ 193210 w 2498521"/>
                <a:gd name="connsiteY1" fmla="*/ 0 h 1461496"/>
                <a:gd name="connsiteX2" fmla="*/ 2305311 w 2498521"/>
                <a:gd name="connsiteY2" fmla="*/ 0 h 1461496"/>
                <a:gd name="connsiteX3" fmla="*/ 2498521 w 2498521"/>
                <a:gd name="connsiteY3" fmla="*/ 193210 h 1461496"/>
                <a:gd name="connsiteX4" fmla="*/ 2498521 w 2498521"/>
                <a:gd name="connsiteY4" fmla="*/ 1268286 h 1461496"/>
                <a:gd name="connsiteX5" fmla="*/ 2305311 w 2498521"/>
                <a:gd name="connsiteY5" fmla="*/ 1461496 h 1461496"/>
                <a:gd name="connsiteX6" fmla="*/ 444295 w 2498521"/>
                <a:gd name="connsiteY6" fmla="*/ 1461496 h 1461496"/>
                <a:gd name="connsiteX7" fmla="*/ 0 w 2498521"/>
                <a:gd name="connsiteY7" fmla="*/ 1268286 h 1461496"/>
                <a:gd name="connsiteX8" fmla="*/ 0 w 2498521"/>
                <a:gd name="connsiteY8" fmla="*/ 193210 h 1461496"/>
                <a:gd name="connsiteX0" fmla="*/ 0 w 2498521"/>
                <a:gd name="connsiteY0" fmla="*/ 193210 h 1461496"/>
                <a:gd name="connsiteX1" fmla="*/ 193210 w 2498521"/>
                <a:gd name="connsiteY1" fmla="*/ 0 h 1461496"/>
                <a:gd name="connsiteX2" fmla="*/ 2305311 w 2498521"/>
                <a:gd name="connsiteY2" fmla="*/ 0 h 1461496"/>
                <a:gd name="connsiteX3" fmla="*/ 2498521 w 2498521"/>
                <a:gd name="connsiteY3" fmla="*/ 193210 h 1461496"/>
                <a:gd name="connsiteX4" fmla="*/ 2498521 w 2498521"/>
                <a:gd name="connsiteY4" fmla="*/ 1268286 h 1461496"/>
                <a:gd name="connsiteX5" fmla="*/ 2305311 w 2498521"/>
                <a:gd name="connsiteY5" fmla="*/ 1461496 h 1461496"/>
                <a:gd name="connsiteX6" fmla="*/ 444295 w 2498521"/>
                <a:gd name="connsiteY6" fmla="*/ 1461496 h 1461496"/>
                <a:gd name="connsiteX7" fmla="*/ 3747 w 2498521"/>
                <a:gd name="connsiteY7" fmla="*/ 1032191 h 1461496"/>
                <a:gd name="connsiteX8" fmla="*/ 0 w 2498521"/>
                <a:gd name="connsiteY8" fmla="*/ 193210 h 1461496"/>
                <a:gd name="connsiteX0" fmla="*/ 0 w 2498521"/>
                <a:gd name="connsiteY0" fmla="*/ 193210 h 1461528"/>
                <a:gd name="connsiteX1" fmla="*/ 193210 w 2498521"/>
                <a:gd name="connsiteY1" fmla="*/ 0 h 1461528"/>
                <a:gd name="connsiteX2" fmla="*/ 2305311 w 2498521"/>
                <a:gd name="connsiteY2" fmla="*/ 0 h 1461528"/>
                <a:gd name="connsiteX3" fmla="*/ 2498521 w 2498521"/>
                <a:gd name="connsiteY3" fmla="*/ 193210 h 1461528"/>
                <a:gd name="connsiteX4" fmla="*/ 2498521 w 2498521"/>
                <a:gd name="connsiteY4" fmla="*/ 1268286 h 1461528"/>
                <a:gd name="connsiteX5" fmla="*/ 2305311 w 2498521"/>
                <a:gd name="connsiteY5" fmla="*/ 1461496 h 1461528"/>
                <a:gd name="connsiteX6" fmla="*/ 444295 w 2498521"/>
                <a:gd name="connsiteY6" fmla="*/ 1461496 h 1461528"/>
                <a:gd name="connsiteX7" fmla="*/ 3747 w 2498521"/>
                <a:gd name="connsiteY7" fmla="*/ 1032191 h 1461528"/>
                <a:gd name="connsiteX8" fmla="*/ 0 w 2498521"/>
                <a:gd name="connsiteY8" fmla="*/ 193210 h 1461528"/>
                <a:gd name="connsiteX0" fmla="*/ 0 w 2498521"/>
                <a:gd name="connsiteY0" fmla="*/ 193210 h 1461540"/>
                <a:gd name="connsiteX1" fmla="*/ 193210 w 2498521"/>
                <a:gd name="connsiteY1" fmla="*/ 0 h 1461540"/>
                <a:gd name="connsiteX2" fmla="*/ 2305311 w 2498521"/>
                <a:gd name="connsiteY2" fmla="*/ 0 h 1461540"/>
                <a:gd name="connsiteX3" fmla="*/ 2498521 w 2498521"/>
                <a:gd name="connsiteY3" fmla="*/ 193210 h 1461540"/>
                <a:gd name="connsiteX4" fmla="*/ 2498521 w 2498521"/>
                <a:gd name="connsiteY4" fmla="*/ 1268286 h 1461540"/>
                <a:gd name="connsiteX5" fmla="*/ 2305311 w 2498521"/>
                <a:gd name="connsiteY5" fmla="*/ 1461496 h 1461540"/>
                <a:gd name="connsiteX6" fmla="*/ 444295 w 2498521"/>
                <a:gd name="connsiteY6" fmla="*/ 1461496 h 1461540"/>
                <a:gd name="connsiteX7" fmla="*/ 3747 w 2498521"/>
                <a:gd name="connsiteY7" fmla="*/ 1032191 h 1461540"/>
                <a:gd name="connsiteX8" fmla="*/ 0 w 2498521"/>
                <a:gd name="connsiteY8" fmla="*/ 193210 h 1461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98521" h="1461540">
                  <a:moveTo>
                    <a:pt x="0" y="193210"/>
                  </a:moveTo>
                  <a:cubicBezTo>
                    <a:pt x="0" y="86503"/>
                    <a:pt x="86503" y="0"/>
                    <a:pt x="193210" y="0"/>
                  </a:cubicBezTo>
                  <a:lnTo>
                    <a:pt x="2305311" y="0"/>
                  </a:lnTo>
                  <a:cubicBezTo>
                    <a:pt x="2412018" y="0"/>
                    <a:pt x="2498521" y="86503"/>
                    <a:pt x="2498521" y="193210"/>
                  </a:cubicBezTo>
                  <a:lnTo>
                    <a:pt x="2498521" y="1268286"/>
                  </a:lnTo>
                  <a:cubicBezTo>
                    <a:pt x="2498521" y="1374993"/>
                    <a:pt x="2412018" y="1461496"/>
                    <a:pt x="2305311" y="1461496"/>
                  </a:cubicBezTo>
                  <a:lnTo>
                    <a:pt x="444295" y="1461496"/>
                  </a:lnTo>
                  <a:cubicBezTo>
                    <a:pt x="183939" y="1465244"/>
                    <a:pt x="7494" y="1232587"/>
                    <a:pt x="3747" y="1032191"/>
                  </a:cubicBezTo>
                  <a:cubicBezTo>
                    <a:pt x="0" y="831795"/>
                    <a:pt x="1249" y="472870"/>
                    <a:pt x="0" y="193210"/>
                  </a:cubicBezTo>
                  <a:close/>
                </a:path>
              </a:pathLst>
            </a:custGeom>
            <a:solidFill>
              <a:schemeClr val="tx2"/>
            </a:solidFill>
            <a:ln w="190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b="1">
                  <a:solidFill>
                    <a:srgbClr val="FFFFFF"/>
                  </a:solidFill>
                  <a:latin typeface="Proxima Nova Light" panose="02000506030000020004" pitchFamily="2" charset="0"/>
                </a:rPr>
                <a:t>Mar 2024</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solidFill>
                    <a:srgbClr val="FFFFFF"/>
                  </a:solidFill>
                  <a:effectLst/>
                  <a:uLnTx/>
                  <a:uFillTx/>
                  <a:latin typeface="Proxima Nova Light" panose="02000506030000020004" pitchFamily="2" charset="0"/>
                  <a:ea typeface="+mn-ea"/>
                  <a:cs typeface="+mn-cs"/>
                </a:rPr>
                <a:t>Axis Void Project</a:t>
              </a:r>
            </a:p>
          </p:txBody>
        </p:sp>
        <p:sp>
          <p:nvSpPr>
            <p:cNvPr id="4" name="Oval 3">
              <a:extLst>
                <a:ext uri="{FF2B5EF4-FFF2-40B4-BE49-F238E27FC236}">
                  <a16:creationId xmlns:a16="http://schemas.microsoft.com/office/drawing/2014/main" id="{73BB48A5-46D9-5286-D388-9473AA19F1EF}"/>
                </a:ext>
              </a:extLst>
            </p:cNvPr>
            <p:cNvSpPr/>
            <p:nvPr/>
          </p:nvSpPr>
          <p:spPr>
            <a:xfrm>
              <a:off x="12053354" y="5330508"/>
              <a:ext cx="312140" cy="300753"/>
            </a:xfrm>
            <a:prstGeom prst="ellipse">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200"/>
            </a:p>
          </p:txBody>
        </p:sp>
        <p:sp>
          <p:nvSpPr>
            <p:cNvPr id="7" name="Oval 6">
              <a:extLst>
                <a:ext uri="{FF2B5EF4-FFF2-40B4-BE49-F238E27FC236}">
                  <a16:creationId xmlns:a16="http://schemas.microsoft.com/office/drawing/2014/main" id="{C4A22E11-FF46-67D1-A589-3CF2A72C9D83}"/>
                </a:ext>
              </a:extLst>
            </p:cNvPr>
            <p:cNvSpPr/>
            <p:nvPr/>
          </p:nvSpPr>
          <p:spPr>
            <a:xfrm>
              <a:off x="13142273" y="5314005"/>
              <a:ext cx="312140" cy="300753"/>
            </a:xfrm>
            <a:prstGeom prst="ellipse">
              <a:avLst/>
            </a:prstGeom>
            <a:solidFill>
              <a:schemeClr val="accent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200"/>
            </a:p>
          </p:txBody>
        </p:sp>
        <p:sp>
          <p:nvSpPr>
            <p:cNvPr id="11" name="Oval 10">
              <a:extLst>
                <a:ext uri="{FF2B5EF4-FFF2-40B4-BE49-F238E27FC236}">
                  <a16:creationId xmlns:a16="http://schemas.microsoft.com/office/drawing/2014/main" id="{6C879325-7A5F-47CE-0D8E-63A3D3755C5B}"/>
                </a:ext>
              </a:extLst>
            </p:cNvPr>
            <p:cNvSpPr/>
            <p:nvPr/>
          </p:nvSpPr>
          <p:spPr>
            <a:xfrm>
              <a:off x="13493972" y="5311338"/>
              <a:ext cx="312140" cy="300753"/>
            </a:xfrm>
            <a:prstGeom prst="ellipse">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200"/>
            </a:p>
          </p:txBody>
        </p:sp>
        <p:sp>
          <p:nvSpPr>
            <p:cNvPr id="19" name="Oval 18">
              <a:extLst>
                <a:ext uri="{FF2B5EF4-FFF2-40B4-BE49-F238E27FC236}">
                  <a16:creationId xmlns:a16="http://schemas.microsoft.com/office/drawing/2014/main" id="{7C7FA65B-B6BB-779C-18B4-06BEDB2DD1FF}"/>
                </a:ext>
              </a:extLst>
            </p:cNvPr>
            <p:cNvSpPr/>
            <p:nvPr/>
          </p:nvSpPr>
          <p:spPr>
            <a:xfrm>
              <a:off x="14473740" y="5311338"/>
              <a:ext cx="312140" cy="300753"/>
            </a:xfrm>
            <a:prstGeom prst="ellipse">
              <a:avLst/>
            </a:prstGeom>
            <a:solidFill>
              <a:schemeClr val="accent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200"/>
            </a:p>
          </p:txBody>
        </p:sp>
        <p:sp>
          <p:nvSpPr>
            <p:cNvPr id="20" name="Rounded Rectangle 5">
              <a:extLst>
                <a:ext uri="{FF2B5EF4-FFF2-40B4-BE49-F238E27FC236}">
                  <a16:creationId xmlns:a16="http://schemas.microsoft.com/office/drawing/2014/main" id="{5D9133E3-EEEC-7819-1658-F79074631444}"/>
                </a:ext>
              </a:extLst>
            </p:cNvPr>
            <p:cNvSpPr/>
            <p:nvPr/>
          </p:nvSpPr>
          <p:spPr>
            <a:xfrm>
              <a:off x="12767493" y="3092903"/>
              <a:ext cx="1026592" cy="612320"/>
            </a:xfrm>
            <a:custGeom>
              <a:avLst/>
              <a:gdLst>
                <a:gd name="connsiteX0" fmla="*/ 0 w 2498521"/>
                <a:gd name="connsiteY0" fmla="*/ 193210 h 1461496"/>
                <a:gd name="connsiteX1" fmla="*/ 193210 w 2498521"/>
                <a:gd name="connsiteY1" fmla="*/ 0 h 1461496"/>
                <a:gd name="connsiteX2" fmla="*/ 2305311 w 2498521"/>
                <a:gd name="connsiteY2" fmla="*/ 0 h 1461496"/>
                <a:gd name="connsiteX3" fmla="*/ 2498521 w 2498521"/>
                <a:gd name="connsiteY3" fmla="*/ 193210 h 1461496"/>
                <a:gd name="connsiteX4" fmla="*/ 2498521 w 2498521"/>
                <a:gd name="connsiteY4" fmla="*/ 1268286 h 1461496"/>
                <a:gd name="connsiteX5" fmla="*/ 2305311 w 2498521"/>
                <a:gd name="connsiteY5" fmla="*/ 1461496 h 1461496"/>
                <a:gd name="connsiteX6" fmla="*/ 193210 w 2498521"/>
                <a:gd name="connsiteY6" fmla="*/ 1461496 h 1461496"/>
                <a:gd name="connsiteX7" fmla="*/ 0 w 2498521"/>
                <a:gd name="connsiteY7" fmla="*/ 1268286 h 1461496"/>
                <a:gd name="connsiteX8" fmla="*/ 0 w 2498521"/>
                <a:gd name="connsiteY8" fmla="*/ 193210 h 1461496"/>
                <a:gd name="connsiteX0" fmla="*/ 0 w 2498521"/>
                <a:gd name="connsiteY0" fmla="*/ 193210 h 1461496"/>
                <a:gd name="connsiteX1" fmla="*/ 193210 w 2498521"/>
                <a:gd name="connsiteY1" fmla="*/ 0 h 1461496"/>
                <a:gd name="connsiteX2" fmla="*/ 2305311 w 2498521"/>
                <a:gd name="connsiteY2" fmla="*/ 0 h 1461496"/>
                <a:gd name="connsiteX3" fmla="*/ 2498521 w 2498521"/>
                <a:gd name="connsiteY3" fmla="*/ 193210 h 1461496"/>
                <a:gd name="connsiteX4" fmla="*/ 2498521 w 2498521"/>
                <a:gd name="connsiteY4" fmla="*/ 1268286 h 1461496"/>
                <a:gd name="connsiteX5" fmla="*/ 2305311 w 2498521"/>
                <a:gd name="connsiteY5" fmla="*/ 1461496 h 1461496"/>
                <a:gd name="connsiteX6" fmla="*/ 444295 w 2498521"/>
                <a:gd name="connsiteY6" fmla="*/ 1461496 h 1461496"/>
                <a:gd name="connsiteX7" fmla="*/ 0 w 2498521"/>
                <a:gd name="connsiteY7" fmla="*/ 1268286 h 1461496"/>
                <a:gd name="connsiteX8" fmla="*/ 0 w 2498521"/>
                <a:gd name="connsiteY8" fmla="*/ 193210 h 1461496"/>
                <a:gd name="connsiteX0" fmla="*/ 0 w 2498521"/>
                <a:gd name="connsiteY0" fmla="*/ 193210 h 1461496"/>
                <a:gd name="connsiteX1" fmla="*/ 193210 w 2498521"/>
                <a:gd name="connsiteY1" fmla="*/ 0 h 1461496"/>
                <a:gd name="connsiteX2" fmla="*/ 2305311 w 2498521"/>
                <a:gd name="connsiteY2" fmla="*/ 0 h 1461496"/>
                <a:gd name="connsiteX3" fmla="*/ 2498521 w 2498521"/>
                <a:gd name="connsiteY3" fmla="*/ 193210 h 1461496"/>
                <a:gd name="connsiteX4" fmla="*/ 2498521 w 2498521"/>
                <a:gd name="connsiteY4" fmla="*/ 1268286 h 1461496"/>
                <a:gd name="connsiteX5" fmla="*/ 2305311 w 2498521"/>
                <a:gd name="connsiteY5" fmla="*/ 1461496 h 1461496"/>
                <a:gd name="connsiteX6" fmla="*/ 444295 w 2498521"/>
                <a:gd name="connsiteY6" fmla="*/ 1461496 h 1461496"/>
                <a:gd name="connsiteX7" fmla="*/ 3747 w 2498521"/>
                <a:gd name="connsiteY7" fmla="*/ 1032191 h 1461496"/>
                <a:gd name="connsiteX8" fmla="*/ 0 w 2498521"/>
                <a:gd name="connsiteY8" fmla="*/ 193210 h 1461496"/>
                <a:gd name="connsiteX0" fmla="*/ 0 w 2498521"/>
                <a:gd name="connsiteY0" fmla="*/ 193210 h 1461528"/>
                <a:gd name="connsiteX1" fmla="*/ 193210 w 2498521"/>
                <a:gd name="connsiteY1" fmla="*/ 0 h 1461528"/>
                <a:gd name="connsiteX2" fmla="*/ 2305311 w 2498521"/>
                <a:gd name="connsiteY2" fmla="*/ 0 h 1461528"/>
                <a:gd name="connsiteX3" fmla="*/ 2498521 w 2498521"/>
                <a:gd name="connsiteY3" fmla="*/ 193210 h 1461528"/>
                <a:gd name="connsiteX4" fmla="*/ 2498521 w 2498521"/>
                <a:gd name="connsiteY4" fmla="*/ 1268286 h 1461528"/>
                <a:gd name="connsiteX5" fmla="*/ 2305311 w 2498521"/>
                <a:gd name="connsiteY5" fmla="*/ 1461496 h 1461528"/>
                <a:gd name="connsiteX6" fmla="*/ 444295 w 2498521"/>
                <a:gd name="connsiteY6" fmla="*/ 1461496 h 1461528"/>
                <a:gd name="connsiteX7" fmla="*/ 3747 w 2498521"/>
                <a:gd name="connsiteY7" fmla="*/ 1032191 h 1461528"/>
                <a:gd name="connsiteX8" fmla="*/ 0 w 2498521"/>
                <a:gd name="connsiteY8" fmla="*/ 193210 h 1461528"/>
                <a:gd name="connsiteX0" fmla="*/ 0 w 2498521"/>
                <a:gd name="connsiteY0" fmla="*/ 193210 h 1461540"/>
                <a:gd name="connsiteX1" fmla="*/ 193210 w 2498521"/>
                <a:gd name="connsiteY1" fmla="*/ 0 h 1461540"/>
                <a:gd name="connsiteX2" fmla="*/ 2305311 w 2498521"/>
                <a:gd name="connsiteY2" fmla="*/ 0 h 1461540"/>
                <a:gd name="connsiteX3" fmla="*/ 2498521 w 2498521"/>
                <a:gd name="connsiteY3" fmla="*/ 193210 h 1461540"/>
                <a:gd name="connsiteX4" fmla="*/ 2498521 w 2498521"/>
                <a:gd name="connsiteY4" fmla="*/ 1268286 h 1461540"/>
                <a:gd name="connsiteX5" fmla="*/ 2305311 w 2498521"/>
                <a:gd name="connsiteY5" fmla="*/ 1461496 h 1461540"/>
                <a:gd name="connsiteX6" fmla="*/ 444295 w 2498521"/>
                <a:gd name="connsiteY6" fmla="*/ 1461496 h 1461540"/>
                <a:gd name="connsiteX7" fmla="*/ 3747 w 2498521"/>
                <a:gd name="connsiteY7" fmla="*/ 1032191 h 1461540"/>
                <a:gd name="connsiteX8" fmla="*/ 0 w 2498521"/>
                <a:gd name="connsiteY8" fmla="*/ 193210 h 1461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98521" h="1461540">
                  <a:moveTo>
                    <a:pt x="0" y="193210"/>
                  </a:moveTo>
                  <a:cubicBezTo>
                    <a:pt x="0" y="86503"/>
                    <a:pt x="86503" y="0"/>
                    <a:pt x="193210" y="0"/>
                  </a:cubicBezTo>
                  <a:lnTo>
                    <a:pt x="2305311" y="0"/>
                  </a:lnTo>
                  <a:cubicBezTo>
                    <a:pt x="2412018" y="0"/>
                    <a:pt x="2498521" y="86503"/>
                    <a:pt x="2498521" y="193210"/>
                  </a:cubicBezTo>
                  <a:lnTo>
                    <a:pt x="2498521" y="1268286"/>
                  </a:lnTo>
                  <a:cubicBezTo>
                    <a:pt x="2498521" y="1374993"/>
                    <a:pt x="2412018" y="1461496"/>
                    <a:pt x="2305311" y="1461496"/>
                  </a:cubicBezTo>
                  <a:lnTo>
                    <a:pt x="444295" y="1461496"/>
                  </a:lnTo>
                  <a:cubicBezTo>
                    <a:pt x="183939" y="1465244"/>
                    <a:pt x="7494" y="1232587"/>
                    <a:pt x="3747" y="1032191"/>
                  </a:cubicBezTo>
                  <a:cubicBezTo>
                    <a:pt x="0" y="831795"/>
                    <a:pt x="1249" y="472870"/>
                    <a:pt x="0" y="193210"/>
                  </a:cubicBezTo>
                  <a:close/>
                </a:path>
              </a:pathLst>
            </a:custGeom>
            <a:solidFill>
              <a:schemeClr val="accent3"/>
            </a:solidFill>
            <a:ln w="19050">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defRPr/>
              </a:pPr>
              <a:r>
                <a:rPr lang="en-US" sz="1000" b="1">
                  <a:latin typeface="Proxima Nova Light"/>
                  <a:cs typeface="Proxima Nova Light"/>
                </a:rPr>
                <a:t>Mar 2025</a:t>
              </a:r>
            </a:p>
            <a:p>
              <a:pPr algn="ctr">
                <a:defRPr/>
              </a:pPr>
              <a:r>
                <a:rPr lang="en-US" sz="1000">
                  <a:latin typeface="Proxima Nova Light"/>
                  <a:cs typeface="Proxima Nova Light"/>
                </a:rPr>
                <a:t>CLTL Project</a:t>
              </a:r>
            </a:p>
          </p:txBody>
        </p:sp>
        <p:sp>
          <p:nvSpPr>
            <p:cNvPr id="22" name="Rounded Rectangle 5">
              <a:extLst>
                <a:ext uri="{FF2B5EF4-FFF2-40B4-BE49-F238E27FC236}">
                  <a16:creationId xmlns:a16="http://schemas.microsoft.com/office/drawing/2014/main" id="{1F9EEAD6-BC20-95B8-F7FD-2FC0AC66EEBF}"/>
                </a:ext>
              </a:extLst>
            </p:cNvPr>
            <p:cNvSpPr/>
            <p:nvPr/>
          </p:nvSpPr>
          <p:spPr>
            <a:xfrm>
              <a:off x="13062461" y="3781161"/>
              <a:ext cx="1026592" cy="612320"/>
            </a:xfrm>
            <a:custGeom>
              <a:avLst/>
              <a:gdLst>
                <a:gd name="connsiteX0" fmla="*/ 0 w 2498521"/>
                <a:gd name="connsiteY0" fmla="*/ 193210 h 1461496"/>
                <a:gd name="connsiteX1" fmla="*/ 193210 w 2498521"/>
                <a:gd name="connsiteY1" fmla="*/ 0 h 1461496"/>
                <a:gd name="connsiteX2" fmla="*/ 2305311 w 2498521"/>
                <a:gd name="connsiteY2" fmla="*/ 0 h 1461496"/>
                <a:gd name="connsiteX3" fmla="*/ 2498521 w 2498521"/>
                <a:gd name="connsiteY3" fmla="*/ 193210 h 1461496"/>
                <a:gd name="connsiteX4" fmla="*/ 2498521 w 2498521"/>
                <a:gd name="connsiteY4" fmla="*/ 1268286 h 1461496"/>
                <a:gd name="connsiteX5" fmla="*/ 2305311 w 2498521"/>
                <a:gd name="connsiteY5" fmla="*/ 1461496 h 1461496"/>
                <a:gd name="connsiteX6" fmla="*/ 193210 w 2498521"/>
                <a:gd name="connsiteY6" fmla="*/ 1461496 h 1461496"/>
                <a:gd name="connsiteX7" fmla="*/ 0 w 2498521"/>
                <a:gd name="connsiteY7" fmla="*/ 1268286 h 1461496"/>
                <a:gd name="connsiteX8" fmla="*/ 0 w 2498521"/>
                <a:gd name="connsiteY8" fmla="*/ 193210 h 1461496"/>
                <a:gd name="connsiteX0" fmla="*/ 0 w 2498521"/>
                <a:gd name="connsiteY0" fmla="*/ 193210 h 1461496"/>
                <a:gd name="connsiteX1" fmla="*/ 193210 w 2498521"/>
                <a:gd name="connsiteY1" fmla="*/ 0 h 1461496"/>
                <a:gd name="connsiteX2" fmla="*/ 2305311 w 2498521"/>
                <a:gd name="connsiteY2" fmla="*/ 0 h 1461496"/>
                <a:gd name="connsiteX3" fmla="*/ 2498521 w 2498521"/>
                <a:gd name="connsiteY3" fmla="*/ 193210 h 1461496"/>
                <a:gd name="connsiteX4" fmla="*/ 2498521 w 2498521"/>
                <a:gd name="connsiteY4" fmla="*/ 1268286 h 1461496"/>
                <a:gd name="connsiteX5" fmla="*/ 2305311 w 2498521"/>
                <a:gd name="connsiteY5" fmla="*/ 1461496 h 1461496"/>
                <a:gd name="connsiteX6" fmla="*/ 444295 w 2498521"/>
                <a:gd name="connsiteY6" fmla="*/ 1461496 h 1461496"/>
                <a:gd name="connsiteX7" fmla="*/ 0 w 2498521"/>
                <a:gd name="connsiteY7" fmla="*/ 1268286 h 1461496"/>
                <a:gd name="connsiteX8" fmla="*/ 0 w 2498521"/>
                <a:gd name="connsiteY8" fmla="*/ 193210 h 1461496"/>
                <a:gd name="connsiteX0" fmla="*/ 0 w 2498521"/>
                <a:gd name="connsiteY0" fmla="*/ 193210 h 1461496"/>
                <a:gd name="connsiteX1" fmla="*/ 193210 w 2498521"/>
                <a:gd name="connsiteY1" fmla="*/ 0 h 1461496"/>
                <a:gd name="connsiteX2" fmla="*/ 2305311 w 2498521"/>
                <a:gd name="connsiteY2" fmla="*/ 0 h 1461496"/>
                <a:gd name="connsiteX3" fmla="*/ 2498521 w 2498521"/>
                <a:gd name="connsiteY3" fmla="*/ 193210 h 1461496"/>
                <a:gd name="connsiteX4" fmla="*/ 2498521 w 2498521"/>
                <a:gd name="connsiteY4" fmla="*/ 1268286 h 1461496"/>
                <a:gd name="connsiteX5" fmla="*/ 2305311 w 2498521"/>
                <a:gd name="connsiteY5" fmla="*/ 1461496 h 1461496"/>
                <a:gd name="connsiteX6" fmla="*/ 444295 w 2498521"/>
                <a:gd name="connsiteY6" fmla="*/ 1461496 h 1461496"/>
                <a:gd name="connsiteX7" fmla="*/ 3747 w 2498521"/>
                <a:gd name="connsiteY7" fmla="*/ 1032191 h 1461496"/>
                <a:gd name="connsiteX8" fmla="*/ 0 w 2498521"/>
                <a:gd name="connsiteY8" fmla="*/ 193210 h 1461496"/>
                <a:gd name="connsiteX0" fmla="*/ 0 w 2498521"/>
                <a:gd name="connsiteY0" fmla="*/ 193210 h 1461528"/>
                <a:gd name="connsiteX1" fmla="*/ 193210 w 2498521"/>
                <a:gd name="connsiteY1" fmla="*/ 0 h 1461528"/>
                <a:gd name="connsiteX2" fmla="*/ 2305311 w 2498521"/>
                <a:gd name="connsiteY2" fmla="*/ 0 h 1461528"/>
                <a:gd name="connsiteX3" fmla="*/ 2498521 w 2498521"/>
                <a:gd name="connsiteY3" fmla="*/ 193210 h 1461528"/>
                <a:gd name="connsiteX4" fmla="*/ 2498521 w 2498521"/>
                <a:gd name="connsiteY4" fmla="*/ 1268286 h 1461528"/>
                <a:gd name="connsiteX5" fmla="*/ 2305311 w 2498521"/>
                <a:gd name="connsiteY5" fmla="*/ 1461496 h 1461528"/>
                <a:gd name="connsiteX6" fmla="*/ 444295 w 2498521"/>
                <a:gd name="connsiteY6" fmla="*/ 1461496 h 1461528"/>
                <a:gd name="connsiteX7" fmla="*/ 3747 w 2498521"/>
                <a:gd name="connsiteY7" fmla="*/ 1032191 h 1461528"/>
                <a:gd name="connsiteX8" fmla="*/ 0 w 2498521"/>
                <a:gd name="connsiteY8" fmla="*/ 193210 h 1461528"/>
                <a:gd name="connsiteX0" fmla="*/ 0 w 2498521"/>
                <a:gd name="connsiteY0" fmla="*/ 193210 h 1461540"/>
                <a:gd name="connsiteX1" fmla="*/ 193210 w 2498521"/>
                <a:gd name="connsiteY1" fmla="*/ 0 h 1461540"/>
                <a:gd name="connsiteX2" fmla="*/ 2305311 w 2498521"/>
                <a:gd name="connsiteY2" fmla="*/ 0 h 1461540"/>
                <a:gd name="connsiteX3" fmla="*/ 2498521 w 2498521"/>
                <a:gd name="connsiteY3" fmla="*/ 193210 h 1461540"/>
                <a:gd name="connsiteX4" fmla="*/ 2498521 w 2498521"/>
                <a:gd name="connsiteY4" fmla="*/ 1268286 h 1461540"/>
                <a:gd name="connsiteX5" fmla="*/ 2305311 w 2498521"/>
                <a:gd name="connsiteY5" fmla="*/ 1461496 h 1461540"/>
                <a:gd name="connsiteX6" fmla="*/ 444295 w 2498521"/>
                <a:gd name="connsiteY6" fmla="*/ 1461496 h 1461540"/>
                <a:gd name="connsiteX7" fmla="*/ 3747 w 2498521"/>
                <a:gd name="connsiteY7" fmla="*/ 1032191 h 1461540"/>
                <a:gd name="connsiteX8" fmla="*/ 0 w 2498521"/>
                <a:gd name="connsiteY8" fmla="*/ 193210 h 1461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98521" h="1461540">
                  <a:moveTo>
                    <a:pt x="0" y="193210"/>
                  </a:moveTo>
                  <a:cubicBezTo>
                    <a:pt x="0" y="86503"/>
                    <a:pt x="86503" y="0"/>
                    <a:pt x="193210" y="0"/>
                  </a:cubicBezTo>
                  <a:lnTo>
                    <a:pt x="2305311" y="0"/>
                  </a:lnTo>
                  <a:cubicBezTo>
                    <a:pt x="2412018" y="0"/>
                    <a:pt x="2498521" y="86503"/>
                    <a:pt x="2498521" y="193210"/>
                  </a:cubicBezTo>
                  <a:lnTo>
                    <a:pt x="2498521" y="1268286"/>
                  </a:lnTo>
                  <a:cubicBezTo>
                    <a:pt x="2498521" y="1374993"/>
                    <a:pt x="2412018" y="1461496"/>
                    <a:pt x="2305311" y="1461496"/>
                  </a:cubicBezTo>
                  <a:lnTo>
                    <a:pt x="444295" y="1461496"/>
                  </a:lnTo>
                  <a:cubicBezTo>
                    <a:pt x="183939" y="1465244"/>
                    <a:pt x="7494" y="1232587"/>
                    <a:pt x="3747" y="1032191"/>
                  </a:cubicBezTo>
                  <a:cubicBezTo>
                    <a:pt x="0" y="831795"/>
                    <a:pt x="1249" y="472870"/>
                    <a:pt x="0" y="193210"/>
                  </a:cubicBezTo>
                  <a:close/>
                </a:path>
              </a:pathLst>
            </a:custGeom>
            <a:solidFill>
              <a:schemeClr val="tx2"/>
            </a:solidFill>
            <a:ln w="19050">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defRPr/>
              </a:pPr>
              <a:r>
                <a:rPr lang="en-US" sz="1000" b="1">
                  <a:solidFill>
                    <a:srgbClr val="FFFFFF"/>
                  </a:solidFill>
                  <a:latin typeface="Proxima Nova Light"/>
                  <a:cs typeface="Proxima Nova Light"/>
                </a:rPr>
                <a:t>Apr 2025</a:t>
              </a:r>
              <a:endParaRPr lang="en-US" sz="1000" b="1">
                <a:solidFill>
                  <a:srgbClr val="FFFFFF"/>
                </a:solidFill>
                <a:latin typeface="Proxima Nova Light" panose="02000506030000020004" pitchFamily="2" charset="0"/>
              </a:endParaRPr>
            </a:p>
            <a:p>
              <a:pPr algn="ctr">
                <a:defRPr/>
              </a:pPr>
              <a:r>
                <a:rPr lang="en-US" sz="1000">
                  <a:solidFill>
                    <a:srgbClr val="FFFFFF"/>
                  </a:solidFill>
                  <a:latin typeface="Proxima Nova Light"/>
                  <a:cs typeface="Proxima Nova Light"/>
                </a:rPr>
                <a:t>SVOT Foundation</a:t>
              </a:r>
              <a:endParaRPr lang="en-US" sz="1000" u="none" strike="noStrike" kern="1200" cap="none" spc="0" normalizeH="0" baseline="0" noProof="0">
                <a:ln>
                  <a:noFill/>
                </a:ln>
                <a:solidFill>
                  <a:srgbClr val="FFFFFF"/>
                </a:solidFill>
                <a:effectLst/>
                <a:uLnTx/>
                <a:uFillTx/>
                <a:latin typeface="Proxima Nova Light" panose="02000506030000020004" pitchFamily="2" charset="0"/>
                <a:cs typeface="Proxima Nova Light"/>
              </a:endParaRPr>
            </a:p>
          </p:txBody>
        </p:sp>
        <p:sp>
          <p:nvSpPr>
            <p:cNvPr id="29" name="Rectangle 28">
              <a:extLst>
                <a:ext uri="{FF2B5EF4-FFF2-40B4-BE49-F238E27FC236}">
                  <a16:creationId xmlns:a16="http://schemas.microsoft.com/office/drawing/2014/main" id="{23B48257-C589-69D5-C44D-F5ED8E1F76AD}"/>
                </a:ext>
              </a:extLst>
            </p:cNvPr>
            <p:cNvSpPr/>
            <p:nvPr/>
          </p:nvSpPr>
          <p:spPr>
            <a:xfrm>
              <a:off x="13646154" y="4820680"/>
              <a:ext cx="1130784" cy="180680"/>
            </a:xfrm>
            <a:prstGeom prst="rect">
              <a:avLst/>
            </a:prstGeom>
            <a:solidFill>
              <a:schemeClr val="accent3"/>
            </a:solidFill>
            <a:ln>
              <a:noFill/>
            </a:ln>
          </p:spPr>
          <p:style>
            <a:lnRef idx="1">
              <a:schemeClr val="accent1"/>
            </a:lnRef>
            <a:fillRef idx="3">
              <a:schemeClr val="accent1"/>
            </a:fillRef>
            <a:effectRef idx="2">
              <a:schemeClr val="accent1"/>
            </a:effectRef>
            <a:fontRef idx="minor">
              <a:schemeClr val="lt1"/>
            </a:fontRef>
          </p:style>
          <p:txBody>
            <a:bodyPr lIns="91440" tIns="45720" rIns="91440" bIns="4572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sz="1000"/>
            </a:p>
          </p:txBody>
        </p:sp>
        <p:sp>
          <p:nvSpPr>
            <p:cNvPr id="32" name="Rounded Rectangle 5">
              <a:extLst>
                <a:ext uri="{FF2B5EF4-FFF2-40B4-BE49-F238E27FC236}">
                  <a16:creationId xmlns:a16="http://schemas.microsoft.com/office/drawing/2014/main" id="{51A1FC4B-D87C-94C2-7D42-DC78D3A0E3AF}"/>
                </a:ext>
              </a:extLst>
            </p:cNvPr>
            <p:cNvSpPr/>
            <p:nvPr/>
          </p:nvSpPr>
          <p:spPr>
            <a:xfrm>
              <a:off x="14107138" y="4616902"/>
              <a:ext cx="1026592" cy="612320"/>
            </a:xfrm>
            <a:custGeom>
              <a:avLst/>
              <a:gdLst>
                <a:gd name="connsiteX0" fmla="*/ 0 w 2498521"/>
                <a:gd name="connsiteY0" fmla="*/ 193210 h 1461496"/>
                <a:gd name="connsiteX1" fmla="*/ 193210 w 2498521"/>
                <a:gd name="connsiteY1" fmla="*/ 0 h 1461496"/>
                <a:gd name="connsiteX2" fmla="*/ 2305311 w 2498521"/>
                <a:gd name="connsiteY2" fmla="*/ 0 h 1461496"/>
                <a:gd name="connsiteX3" fmla="*/ 2498521 w 2498521"/>
                <a:gd name="connsiteY3" fmla="*/ 193210 h 1461496"/>
                <a:gd name="connsiteX4" fmla="*/ 2498521 w 2498521"/>
                <a:gd name="connsiteY4" fmla="*/ 1268286 h 1461496"/>
                <a:gd name="connsiteX5" fmla="*/ 2305311 w 2498521"/>
                <a:gd name="connsiteY5" fmla="*/ 1461496 h 1461496"/>
                <a:gd name="connsiteX6" fmla="*/ 193210 w 2498521"/>
                <a:gd name="connsiteY6" fmla="*/ 1461496 h 1461496"/>
                <a:gd name="connsiteX7" fmla="*/ 0 w 2498521"/>
                <a:gd name="connsiteY7" fmla="*/ 1268286 h 1461496"/>
                <a:gd name="connsiteX8" fmla="*/ 0 w 2498521"/>
                <a:gd name="connsiteY8" fmla="*/ 193210 h 1461496"/>
                <a:gd name="connsiteX0" fmla="*/ 0 w 2498521"/>
                <a:gd name="connsiteY0" fmla="*/ 193210 h 1461496"/>
                <a:gd name="connsiteX1" fmla="*/ 193210 w 2498521"/>
                <a:gd name="connsiteY1" fmla="*/ 0 h 1461496"/>
                <a:gd name="connsiteX2" fmla="*/ 2305311 w 2498521"/>
                <a:gd name="connsiteY2" fmla="*/ 0 h 1461496"/>
                <a:gd name="connsiteX3" fmla="*/ 2498521 w 2498521"/>
                <a:gd name="connsiteY3" fmla="*/ 193210 h 1461496"/>
                <a:gd name="connsiteX4" fmla="*/ 2498521 w 2498521"/>
                <a:gd name="connsiteY4" fmla="*/ 1268286 h 1461496"/>
                <a:gd name="connsiteX5" fmla="*/ 2305311 w 2498521"/>
                <a:gd name="connsiteY5" fmla="*/ 1461496 h 1461496"/>
                <a:gd name="connsiteX6" fmla="*/ 444295 w 2498521"/>
                <a:gd name="connsiteY6" fmla="*/ 1461496 h 1461496"/>
                <a:gd name="connsiteX7" fmla="*/ 0 w 2498521"/>
                <a:gd name="connsiteY7" fmla="*/ 1268286 h 1461496"/>
                <a:gd name="connsiteX8" fmla="*/ 0 w 2498521"/>
                <a:gd name="connsiteY8" fmla="*/ 193210 h 1461496"/>
                <a:gd name="connsiteX0" fmla="*/ 0 w 2498521"/>
                <a:gd name="connsiteY0" fmla="*/ 193210 h 1461496"/>
                <a:gd name="connsiteX1" fmla="*/ 193210 w 2498521"/>
                <a:gd name="connsiteY1" fmla="*/ 0 h 1461496"/>
                <a:gd name="connsiteX2" fmla="*/ 2305311 w 2498521"/>
                <a:gd name="connsiteY2" fmla="*/ 0 h 1461496"/>
                <a:gd name="connsiteX3" fmla="*/ 2498521 w 2498521"/>
                <a:gd name="connsiteY3" fmla="*/ 193210 h 1461496"/>
                <a:gd name="connsiteX4" fmla="*/ 2498521 w 2498521"/>
                <a:gd name="connsiteY4" fmla="*/ 1268286 h 1461496"/>
                <a:gd name="connsiteX5" fmla="*/ 2305311 w 2498521"/>
                <a:gd name="connsiteY5" fmla="*/ 1461496 h 1461496"/>
                <a:gd name="connsiteX6" fmla="*/ 444295 w 2498521"/>
                <a:gd name="connsiteY6" fmla="*/ 1461496 h 1461496"/>
                <a:gd name="connsiteX7" fmla="*/ 3747 w 2498521"/>
                <a:gd name="connsiteY7" fmla="*/ 1032191 h 1461496"/>
                <a:gd name="connsiteX8" fmla="*/ 0 w 2498521"/>
                <a:gd name="connsiteY8" fmla="*/ 193210 h 1461496"/>
                <a:gd name="connsiteX0" fmla="*/ 0 w 2498521"/>
                <a:gd name="connsiteY0" fmla="*/ 193210 h 1461528"/>
                <a:gd name="connsiteX1" fmla="*/ 193210 w 2498521"/>
                <a:gd name="connsiteY1" fmla="*/ 0 h 1461528"/>
                <a:gd name="connsiteX2" fmla="*/ 2305311 w 2498521"/>
                <a:gd name="connsiteY2" fmla="*/ 0 h 1461528"/>
                <a:gd name="connsiteX3" fmla="*/ 2498521 w 2498521"/>
                <a:gd name="connsiteY3" fmla="*/ 193210 h 1461528"/>
                <a:gd name="connsiteX4" fmla="*/ 2498521 w 2498521"/>
                <a:gd name="connsiteY4" fmla="*/ 1268286 h 1461528"/>
                <a:gd name="connsiteX5" fmla="*/ 2305311 w 2498521"/>
                <a:gd name="connsiteY5" fmla="*/ 1461496 h 1461528"/>
                <a:gd name="connsiteX6" fmla="*/ 444295 w 2498521"/>
                <a:gd name="connsiteY6" fmla="*/ 1461496 h 1461528"/>
                <a:gd name="connsiteX7" fmla="*/ 3747 w 2498521"/>
                <a:gd name="connsiteY7" fmla="*/ 1032191 h 1461528"/>
                <a:gd name="connsiteX8" fmla="*/ 0 w 2498521"/>
                <a:gd name="connsiteY8" fmla="*/ 193210 h 1461528"/>
                <a:gd name="connsiteX0" fmla="*/ 0 w 2498521"/>
                <a:gd name="connsiteY0" fmla="*/ 193210 h 1461540"/>
                <a:gd name="connsiteX1" fmla="*/ 193210 w 2498521"/>
                <a:gd name="connsiteY1" fmla="*/ 0 h 1461540"/>
                <a:gd name="connsiteX2" fmla="*/ 2305311 w 2498521"/>
                <a:gd name="connsiteY2" fmla="*/ 0 h 1461540"/>
                <a:gd name="connsiteX3" fmla="*/ 2498521 w 2498521"/>
                <a:gd name="connsiteY3" fmla="*/ 193210 h 1461540"/>
                <a:gd name="connsiteX4" fmla="*/ 2498521 w 2498521"/>
                <a:gd name="connsiteY4" fmla="*/ 1268286 h 1461540"/>
                <a:gd name="connsiteX5" fmla="*/ 2305311 w 2498521"/>
                <a:gd name="connsiteY5" fmla="*/ 1461496 h 1461540"/>
                <a:gd name="connsiteX6" fmla="*/ 444295 w 2498521"/>
                <a:gd name="connsiteY6" fmla="*/ 1461496 h 1461540"/>
                <a:gd name="connsiteX7" fmla="*/ 3747 w 2498521"/>
                <a:gd name="connsiteY7" fmla="*/ 1032191 h 1461540"/>
                <a:gd name="connsiteX8" fmla="*/ 0 w 2498521"/>
                <a:gd name="connsiteY8" fmla="*/ 193210 h 1461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98521" h="1461540">
                  <a:moveTo>
                    <a:pt x="0" y="193210"/>
                  </a:moveTo>
                  <a:cubicBezTo>
                    <a:pt x="0" y="86503"/>
                    <a:pt x="86503" y="0"/>
                    <a:pt x="193210" y="0"/>
                  </a:cubicBezTo>
                  <a:lnTo>
                    <a:pt x="2305311" y="0"/>
                  </a:lnTo>
                  <a:cubicBezTo>
                    <a:pt x="2412018" y="0"/>
                    <a:pt x="2498521" y="86503"/>
                    <a:pt x="2498521" y="193210"/>
                  </a:cubicBezTo>
                  <a:lnTo>
                    <a:pt x="2498521" y="1268286"/>
                  </a:lnTo>
                  <a:cubicBezTo>
                    <a:pt x="2498521" y="1374993"/>
                    <a:pt x="2412018" y="1461496"/>
                    <a:pt x="2305311" y="1461496"/>
                  </a:cubicBezTo>
                  <a:lnTo>
                    <a:pt x="444295" y="1461496"/>
                  </a:lnTo>
                  <a:cubicBezTo>
                    <a:pt x="183939" y="1465244"/>
                    <a:pt x="7494" y="1232587"/>
                    <a:pt x="3747" y="1032191"/>
                  </a:cubicBezTo>
                  <a:cubicBezTo>
                    <a:pt x="0" y="831795"/>
                    <a:pt x="1249" y="472870"/>
                    <a:pt x="0" y="193210"/>
                  </a:cubicBezTo>
                  <a:close/>
                </a:path>
              </a:pathLst>
            </a:custGeom>
            <a:solidFill>
              <a:schemeClr val="accent3"/>
            </a:solidFill>
            <a:ln w="19050">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defRPr/>
              </a:pPr>
              <a:r>
                <a:rPr lang="en-US" sz="1000" b="1">
                  <a:latin typeface="Proxima Nova Light"/>
                  <a:cs typeface="Proxima Nova Light"/>
                </a:rPr>
                <a:t>Aug 2025</a:t>
              </a:r>
            </a:p>
            <a:p>
              <a:pPr algn="ctr">
                <a:defRPr/>
              </a:pPr>
              <a:r>
                <a:rPr lang="en-US" sz="1000">
                  <a:latin typeface="Proxima Nova Light"/>
                  <a:cs typeface="Proxima Nova Light"/>
                </a:rPr>
                <a:t>Renewal Project</a:t>
              </a:r>
            </a:p>
          </p:txBody>
        </p:sp>
        <p:sp>
          <p:nvSpPr>
            <p:cNvPr id="33" name="Rounded Rectangle 5">
              <a:extLst>
                <a:ext uri="{FF2B5EF4-FFF2-40B4-BE49-F238E27FC236}">
                  <a16:creationId xmlns:a16="http://schemas.microsoft.com/office/drawing/2014/main" id="{CB2BFD3B-B897-A693-FC7B-D594D8D4EC8B}"/>
                </a:ext>
              </a:extLst>
            </p:cNvPr>
            <p:cNvSpPr/>
            <p:nvPr/>
          </p:nvSpPr>
          <p:spPr>
            <a:xfrm>
              <a:off x="11678918" y="4594410"/>
              <a:ext cx="1026592" cy="612320"/>
            </a:xfrm>
            <a:custGeom>
              <a:avLst/>
              <a:gdLst>
                <a:gd name="connsiteX0" fmla="*/ 0 w 2498521"/>
                <a:gd name="connsiteY0" fmla="*/ 193210 h 1461496"/>
                <a:gd name="connsiteX1" fmla="*/ 193210 w 2498521"/>
                <a:gd name="connsiteY1" fmla="*/ 0 h 1461496"/>
                <a:gd name="connsiteX2" fmla="*/ 2305311 w 2498521"/>
                <a:gd name="connsiteY2" fmla="*/ 0 h 1461496"/>
                <a:gd name="connsiteX3" fmla="*/ 2498521 w 2498521"/>
                <a:gd name="connsiteY3" fmla="*/ 193210 h 1461496"/>
                <a:gd name="connsiteX4" fmla="*/ 2498521 w 2498521"/>
                <a:gd name="connsiteY4" fmla="*/ 1268286 h 1461496"/>
                <a:gd name="connsiteX5" fmla="*/ 2305311 w 2498521"/>
                <a:gd name="connsiteY5" fmla="*/ 1461496 h 1461496"/>
                <a:gd name="connsiteX6" fmla="*/ 193210 w 2498521"/>
                <a:gd name="connsiteY6" fmla="*/ 1461496 h 1461496"/>
                <a:gd name="connsiteX7" fmla="*/ 0 w 2498521"/>
                <a:gd name="connsiteY7" fmla="*/ 1268286 h 1461496"/>
                <a:gd name="connsiteX8" fmla="*/ 0 w 2498521"/>
                <a:gd name="connsiteY8" fmla="*/ 193210 h 1461496"/>
                <a:gd name="connsiteX0" fmla="*/ 0 w 2498521"/>
                <a:gd name="connsiteY0" fmla="*/ 193210 h 1461496"/>
                <a:gd name="connsiteX1" fmla="*/ 193210 w 2498521"/>
                <a:gd name="connsiteY1" fmla="*/ 0 h 1461496"/>
                <a:gd name="connsiteX2" fmla="*/ 2305311 w 2498521"/>
                <a:gd name="connsiteY2" fmla="*/ 0 h 1461496"/>
                <a:gd name="connsiteX3" fmla="*/ 2498521 w 2498521"/>
                <a:gd name="connsiteY3" fmla="*/ 193210 h 1461496"/>
                <a:gd name="connsiteX4" fmla="*/ 2498521 w 2498521"/>
                <a:gd name="connsiteY4" fmla="*/ 1268286 h 1461496"/>
                <a:gd name="connsiteX5" fmla="*/ 2305311 w 2498521"/>
                <a:gd name="connsiteY5" fmla="*/ 1461496 h 1461496"/>
                <a:gd name="connsiteX6" fmla="*/ 444295 w 2498521"/>
                <a:gd name="connsiteY6" fmla="*/ 1461496 h 1461496"/>
                <a:gd name="connsiteX7" fmla="*/ 0 w 2498521"/>
                <a:gd name="connsiteY7" fmla="*/ 1268286 h 1461496"/>
                <a:gd name="connsiteX8" fmla="*/ 0 w 2498521"/>
                <a:gd name="connsiteY8" fmla="*/ 193210 h 1461496"/>
                <a:gd name="connsiteX0" fmla="*/ 0 w 2498521"/>
                <a:gd name="connsiteY0" fmla="*/ 193210 h 1461496"/>
                <a:gd name="connsiteX1" fmla="*/ 193210 w 2498521"/>
                <a:gd name="connsiteY1" fmla="*/ 0 h 1461496"/>
                <a:gd name="connsiteX2" fmla="*/ 2305311 w 2498521"/>
                <a:gd name="connsiteY2" fmla="*/ 0 h 1461496"/>
                <a:gd name="connsiteX3" fmla="*/ 2498521 w 2498521"/>
                <a:gd name="connsiteY3" fmla="*/ 193210 h 1461496"/>
                <a:gd name="connsiteX4" fmla="*/ 2498521 w 2498521"/>
                <a:gd name="connsiteY4" fmla="*/ 1268286 h 1461496"/>
                <a:gd name="connsiteX5" fmla="*/ 2305311 w 2498521"/>
                <a:gd name="connsiteY5" fmla="*/ 1461496 h 1461496"/>
                <a:gd name="connsiteX6" fmla="*/ 444295 w 2498521"/>
                <a:gd name="connsiteY6" fmla="*/ 1461496 h 1461496"/>
                <a:gd name="connsiteX7" fmla="*/ 3747 w 2498521"/>
                <a:gd name="connsiteY7" fmla="*/ 1032191 h 1461496"/>
                <a:gd name="connsiteX8" fmla="*/ 0 w 2498521"/>
                <a:gd name="connsiteY8" fmla="*/ 193210 h 1461496"/>
                <a:gd name="connsiteX0" fmla="*/ 0 w 2498521"/>
                <a:gd name="connsiteY0" fmla="*/ 193210 h 1461528"/>
                <a:gd name="connsiteX1" fmla="*/ 193210 w 2498521"/>
                <a:gd name="connsiteY1" fmla="*/ 0 h 1461528"/>
                <a:gd name="connsiteX2" fmla="*/ 2305311 w 2498521"/>
                <a:gd name="connsiteY2" fmla="*/ 0 h 1461528"/>
                <a:gd name="connsiteX3" fmla="*/ 2498521 w 2498521"/>
                <a:gd name="connsiteY3" fmla="*/ 193210 h 1461528"/>
                <a:gd name="connsiteX4" fmla="*/ 2498521 w 2498521"/>
                <a:gd name="connsiteY4" fmla="*/ 1268286 h 1461528"/>
                <a:gd name="connsiteX5" fmla="*/ 2305311 w 2498521"/>
                <a:gd name="connsiteY5" fmla="*/ 1461496 h 1461528"/>
                <a:gd name="connsiteX6" fmla="*/ 444295 w 2498521"/>
                <a:gd name="connsiteY6" fmla="*/ 1461496 h 1461528"/>
                <a:gd name="connsiteX7" fmla="*/ 3747 w 2498521"/>
                <a:gd name="connsiteY7" fmla="*/ 1032191 h 1461528"/>
                <a:gd name="connsiteX8" fmla="*/ 0 w 2498521"/>
                <a:gd name="connsiteY8" fmla="*/ 193210 h 1461528"/>
                <a:gd name="connsiteX0" fmla="*/ 0 w 2498521"/>
                <a:gd name="connsiteY0" fmla="*/ 193210 h 1461540"/>
                <a:gd name="connsiteX1" fmla="*/ 193210 w 2498521"/>
                <a:gd name="connsiteY1" fmla="*/ 0 h 1461540"/>
                <a:gd name="connsiteX2" fmla="*/ 2305311 w 2498521"/>
                <a:gd name="connsiteY2" fmla="*/ 0 h 1461540"/>
                <a:gd name="connsiteX3" fmla="*/ 2498521 w 2498521"/>
                <a:gd name="connsiteY3" fmla="*/ 193210 h 1461540"/>
                <a:gd name="connsiteX4" fmla="*/ 2498521 w 2498521"/>
                <a:gd name="connsiteY4" fmla="*/ 1268286 h 1461540"/>
                <a:gd name="connsiteX5" fmla="*/ 2305311 w 2498521"/>
                <a:gd name="connsiteY5" fmla="*/ 1461496 h 1461540"/>
                <a:gd name="connsiteX6" fmla="*/ 444295 w 2498521"/>
                <a:gd name="connsiteY6" fmla="*/ 1461496 h 1461540"/>
                <a:gd name="connsiteX7" fmla="*/ 3747 w 2498521"/>
                <a:gd name="connsiteY7" fmla="*/ 1032191 h 1461540"/>
                <a:gd name="connsiteX8" fmla="*/ 0 w 2498521"/>
                <a:gd name="connsiteY8" fmla="*/ 193210 h 1461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98521" h="1461540">
                  <a:moveTo>
                    <a:pt x="0" y="193210"/>
                  </a:moveTo>
                  <a:cubicBezTo>
                    <a:pt x="0" y="86503"/>
                    <a:pt x="86503" y="0"/>
                    <a:pt x="193210" y="0"/>
                  </a:cubicBezTo>
                  <a:lnTo>
                    <a:pt x="2305311" y="0"/>
                  </a:lnTo>
                  <a:cubicBezTo>
                    <a:pt x="2412018" y="0"/>
                    <a:pt x="2498521" y="86503"/>
                    <a:pt x="2498521" y="193210"/>
                  </a:cubicBezTo>
                  <a:lnTo>
                    <a:pt x="2498521" y="1268286"/>
                  </a:lnTo>
                  <a:cubicBezTo>
                    <a:pt x="2498521" y="1374993"/>
                    <a:pt x="2412018" y="1461496"/>
                    <a:pt x="2305311" y="1461496"/>
                  </a:cubicBezTo>
                  <a:lnTo>
                    <a:pt x="444295" y="1461496"/>
                  </a:lnTo>
                  <a:cubicBezTo>
                    <a:pt x="183939" y="1465244"/>
                    <a:pt x="7494" y="1232587"/>
                    <a:pt x="3747" y="1032191"/>
                  </a:cubicBezTo>
                  <a:cubicBezTo>
                    <a:pt x="0" y="831795"/>
                    <a:pt x="1249" y="472870"/>
                    <a:pt x="0" y="193210"/>
                  </a:cubicBezTo>
                  <a:close/>
                </a:path>
              </a:pathLst>
            </a:custGeom>
            <a:solidFill>
              <a:schemeClr val="tx2"/>
            </a:solidFill>
            <a:ln w="19050">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defRPr/>
              </a:pPr>
              <a:r>
                <a:rPr lang="en-US" sz="1000" b="1">
                  <a:solidFill>
                    <a:srgbClr val="FFFFFF"/>
                  </a:solidFill>
                  <a:latin typeface="Proxima Nova Light"/>
                  <a:cs typeface="Proxima Nova Light"/>
                </a:rPr>
                <a:t>Nov 2024</a:t>
              </a:r>
              <a:endParaRPr lang="en-US" sz="1000" b="1">
                <a:solidFill>
                  <a:srgbClr val="FFFFFF"/>
                </a:solidFill>
                <a:latin typeface="Proxima Nova Light" panose="02000506030000020004" pitchFamily="2" charset="0"/>
              </a:endParaRPr>
            </a:p>
            <a:p>
              <a:pPr algn="ctr">
                <a:defRPr/>
              </a:pPr>
              <a:r>
                <a:rPr lang="en-US" sz="1000">
                  <a:solidFill>
                    <a:srgbClr val="FFFFFF"/>
                  </a:solidFill>
                  <a:latin typeface="Proxima Nova Light"/>
                  <a:cs typeface="Proxima Nova Light"/>
                </a:rPr>
                <a:t>Renewal Consulting</a:t>
              </a:r>
              <a:endParaRPr lang="en-US" sz="1000" u="none" strike="noStrike" kern="1200" cap="none" spc="0" normalizeH="0" baseline="0" noProof="0">
                <a:ln>
                  <a:noFill/>
                </a:ln>
                <a:solidFill>
                  <a:srgbClr val="FFFFFF"/>
                </a:solidFill>
                <a:effectLst/>
                <a:uLnTx/>
                <a:uFillTx/>
                <a:latin typeface="Proxima Nova Light"/>
                <a:cs typeface="Proxima Nova Light"/>
              </a:endParaRPr>
            </a:p>
          </p:txBody>
        </p:sp>
      </p:grpSp>
      <p:sp>
        <p:nvSpPr>
          <p:cNvPr id="67" name="Rectangle 66">
            <a:extLst>
              <a:ext uri="{FF2B5EF4-FFF2-40B4-BE49-F238E27FC236}">
                <a16:creationId xmlns:a16="http://schemas.microsoft.com/office/drawing/2014/main" id="{21ED8FE4-E274-AA38-C88C-163CAE8A2E1F}"/>
              </a:ext>
            </a:extLst>
          </p:cNvPr>
          <p:cNvSpPr/>
          <p:nvPr/>
        </p:nvSpPr>
        <p:spPr>
          <a:xfrm>
            <a:off x="10201170" y="3665945"/>
            <a:ext cx="70996" cy="1222064"/>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ounded Rectangle 5">
            <a:extLst>
              <a:ext uri="{FF2B5EF4-FFF2-40B4-BE49-F238E27FC236}">
                <a16:creationId xmlns:a16="http://schemas.microsoft.com/office/drawing/2014/main" id="{CB3980BB-5B9A-6750-7062-45CD7140667F}"/>
              </a:ext>
            </a:extLst>
          </p:cNvPr>
          <p:cNvSpPr/>
          <p:nvPr/>
        </p:nvSpPr>
        <p:spPr>
          <a:xfrm>
            <a:off x="9865866" y="4155002"/>
            <a:ext cx="820108" cy="494205"/>
          </a:xfrm>
          <a:custGeom>
            <a:avLst/>
            <a:gdLst>
              <a:gd name="connsiteX0" fmla="*/ 0 w 2498521"/>
              <a:gd name="connsiteY0" fmla="*/ 193210 h 1461496"/>
              <a:gd name="connsiteX1" fmla="*/ 193210 w 2498521"/>
              <a:gd name="connsiteY1" fmla="*/ 0 h 1461496"/>
              <a:gd name="connsiteX2" fmla="*/ 2305311 w 2498521"/>
              <a:gd name="connsiteY2" fmla="*/ 0 h 1461496"/>
              <a:gd name="connsiteX3" fmla="*/ 2498521 w 2498521"/>
              <a:gd name="connsiteY3" fmla="*/ 193210 h 1461496"/>
              <a:gd name="connsiteX4" fmla="*/ 2498521 w 2498521"/>
              <a:gd name="connsiteY4" fmla="*/ 1268286 h 1461496"/>
              <a:gd name="connsiteX5" fmla="*/ 2305311 w 2498521"/>
              <a:gd name="connsiteY5" fmla="*/ 1461496 h 1461496"/>
              <a:gd name="connsiteX6" fmla="*/ 193210 w 2498521"/>
              <a:gd name="connsiteY6" fmla="*/ 1461496 h 1461496"/>
              <a:gd name="connsiteX7" fmla="*/ 0 w 2498521"/>
              <a:gd name="connsiteY7" fmla="*/ 1268286 h 1461496"/>
              <a:gd name="connsiteX8" fmla="*/ 0 w 2498521"/>
              <a:gd name="connsiteY8" fmla="*/ 193210 h 1461496"/>
              <a:gd name="connsiteX0" fmla="*/ 0 w 2498521"/>
              <a:gd name="connsiteY0" fmla="*/ 193210 h 1461496"/>
              <a:gd name="connsiteX1" fmla="*/ 193210 w 2498521"/>
              <a:gd name="connsiteY1" fmla="*/ 0 h 1461496"/>
              <a:gd name="connsiteX2" fmla="*/ 2305311 w 2498521"/>
              <a:gd name="connsiteY2" fmla="*/ 0 h 1461496"/>
              <a:gd name="connsiteX3" fmla="*/ 2498521 w 2498521"/>
              <a:gd name="connsiteY3" fmla="*/ 193210 h 1461496"/>
              <a:gd name="connsiteX4" fmla="*/ 2498521 w 2498521"/>
              <a:gd name="connsiteY4" fmla="*/ 1268286 h 1461496"/>
              <a:gd name="connsiteX5" fmla="*/ 2305311 w 2498521"/>
              <a:gd name="connsiteY5" fmla="*/ 1461496 h 1461496"/>
              <a:gd name="connsiteX6" fmla="*/ 444295 w 2498521"/>
              <a:gd name="connsiteY6" fmla="*/ 1461496 h 1461496"/>
              <a:gd name="connsiteX7" fmla="*/ 0 w 2498521"/>
              <a:gd name="connsiteY7" fmla="*/ 1268286 h 1461496"/>
              <a:gd name="connsiteX8" fmla="*/ 0 w 2498521"/>
              <a:gd name="connsiteY8" fmla="*/ 193210 h 1461496"/>
              <a:gd name="connsiteX0" fmla="*/ 0 w 2498521"/>
              <a:gd name="connsiteY0" fmla="*/ 193210 h 1461496"/>
              <a:gd name="connsiteX1" fmla="*/ 193210 w 2498521"/>
              <a:gd name="connsiteY1" fmla="*/ 0 h 1461496"/>
              <a:gd name="connsiteX2" fmla="*/ 2305311 w 2498521"/>
              <a:gd name="connsiteY2" fmla="*/ 0 h 1461496"/>
              <a:gd name="connsiteX3" fmla="*/ 2498521 w 2498521"/>
              <a:gd name="connsiteY3" fmla="*/ 193210 h 1461496"/>
              <a:gd name="connsiteX4" fmla="*/ 2498521 w 2498521"/>
              <a:gd name="connsiteY4" fmla="*/ 1268286 h 1461496"/>
              <a:gd name="connsiteX5" fmla="*/ 2305311 w 2498521"/>
              <a:gd name="connsiteY5" fmla="*/ 1461496 h 1461496"/>
              <a:gd name="connsiteX6" fmla="*/ 444295 w 2498521"/>
              <a:gd name="connsiteY6" fmla="*/ 1461496 h 1461496"/>
              <a:gd name="connsiteX7" fmla="*/ 3747 w 2498521"/>
              <a:gd name="connsiteY7" fmla="*/ 1032191 h 1461496"/>
              <a:gd name="connsiteX8" fmla="*/ 0 w 2498521"/>
              <a:gd name="connsiteY8" fmla="*/ 193210 h 1461496"/>
              <a:gd name="connsiteX0" fmla="*/ 0 w 2498521"/>
              <a:gd name="connsiteY0" fmla="*/ 193210 h 1461528"/>
              <a:gd name="connsiteX1" fmla="*/ 193210 w 2498521"/>
              <a:gd name="connsiteY1" fmla="*/ 0 h 1461528"/>
              <a:gd name="connsiteX2" fmla="*/ 2305311 w 2498521"/>
              <a:gd name="connsiteY2" fmla="*/ 0 h 1461528"/>
              <a:gd name="connsiteX3" fmla="*/ 2498521 w 2498521"/>
              <a:gd name="connsiteY3" fmla="*/ 193210 h 1461528"/>
              <a:gd name="connsiteX4" fmla="*/ 2498521 w 2498521"/>
              <a:gd name="connsiteY4" fmla="*/ 1268286 h 1461528"/>
              <a:gd name="connsiteX5" fmla="*/ 2305311 w 2498521"/>
              <a:gd name="connsiteY5" fmla="*/ 1461496 h 1461528"/>
              <a:gd name="connsiteX6" fmla="*/ 444295 w 2498521"/>
              <a:gd name="connsiteY6" fmla="*/ 1461496 h 1461528"/>
              <a:gd name="connsiteX7" fmla="*/ 3747 w 2498521"/>
              <a:gd name="connsiteY7" fmla="*/ 1032191 h 1461528"/>
              <a:gd name="connsiteX8" fmla="*/ 0 w 2498521"/>
              <a:gd name="connsiteY8" fmla="*/ 193210 h 1461528"/>
              <a:gd name="connsiteX0" fmla="*/ 0 w 2498521"/>
              <a:gd name="connsiteY0" fmla="*/ 193210 h 1461540"/>
              <a:gd name="connsiteX1" fmla="*/ 193210 w 2498521"/>
              <a:gd name="connsiteY1" fmla="*/ 0 h 1461540"/>
              <a:gd name="connsiteX2" fmla="*/ 2305311 w 2498521"/>
              <a:gd name="connsiteY2" fmla="*/ 0 h 1461540"/>
              <a:gd name="connsiteX3" fmla="*/ 2498521 w 2498521"/>
              <a:gd name="connsiteY3" fmla="*/ 193210 h 1461540"/>
              <a:gd name="connsiteX4" fmla="*/ 2498521 w 2498521"/>
              <a:gd name="connsiteY4" fmla="*/ 1268286 h 1461540"/>
              <a:gd name="connsiteX5" fmla="*/ 2305311 w 2498521"/>
              <a:gd name="connsiteY5" fmla="*/ 1461496 h 1461540"/>
              <a:gd name="connsiteX6" fmla="*/ 444295 w 2498521"/>
              <a:gd name="connsiteY6" fmla="*/ 1461496 h 1461540"/>
              <a:gd name="connsiteX7" fmla="*/ 3747 w 2498521"/>
              <a:gd name="connsiteY7" fmla="*/ 1032191 h 1461540"/>
              <a:gd name="connsiteX8" fmla="*/ 0 w 2498521"/>
              <a:gd name="connsiteY8" fmla="*/ 193210 h 1461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98521" h="1461540">
                <a:moveTo>
                  <a:pt x="0" y="193210"/>
                </a:moveTo>
                <a:cubicBezTo>
                  <a:pt x="0" y="86503"/>
                  <a:pt x="86503" y="0"/>
                  <a:pt x="193210" y="0"/>
                </a:cubicBezTo>
                <a:lnTo>
                  <a:pt x="2305311" y="0"/>
                </a:lnTo>
                <a:cubicBezTo>
                  <a:pt x="2412018" y="0"/>
                  <a:pt x="2498521" y="86503"/>
                  <a:pt x="2498521" y="193210"/>
                </a:cubicBezTo>
                <a:lnTo>
                  <a:pt x="2498521" y="1268286"/>
                </a:lnTo>
                <a:cubicBezTo>
                  <a:pt x="2498521" y="1374993"/>
                  <a:pt x="2412018" y="1461496"/>
                  <a:pt x="2305311" y="1461496"/>
                </a:cubicBezTo>
                <a:lnTo>
                  <a:pt x="444295" y="1461496"/>
                </a:lnTo>
                <a:cubicBezTo>
                  <a:pt x="183939" y="1465244"/>
                  <a:pt x="7494" y="1232587"/>
                  <a:pt x="3747" y="1032191"/>
                </a:cubicBezTo>
                <a:cubicBezTo>
                  <a:pt x="0" y="831795"/>
                  <a:pt x="1249" y="472870"/>
                  <a:pt x="0" y="193210"/>
                </a:cubicBezTo>
                <a:close/>
              </a:path>
            </a:pathLst>
          </a:custGeom>
          <a:solidFill>
            <a:schemeClr val="accent4"/>
          </a:solidFill>
          <a:ln w="19050">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b="1">
                <a:solidFill>
                  <a:srgbClr val="FFFFFF"/>
                </a:solidFill>
                <a:latin typeface="Proxima Nova Light"/>
                <a:cs typeface="Proxima Nova Light"/>
              </a:rPr>
              <a:t>Feb 2025</a:t>
            </a:r>
          </a:p>
          <a:p>
            <a:pPr algn="ctr">
              <a:defRPr/>
            </a:pPr>
            <a:r>
              <a:rPr lang="en-US" sz="1000">
                <a:solidFill>
                  <a:srgbClr val="FFFFFF"/>
                </a:solidFill>
                <a:latin typeface="Proxima Nova Light"/>
                <a:cs typeface="Proxima Nova Light"/>
              </a:rPr>
              <a:t>RTR Project </a:t>
            </a:r>
            <a:endParaRPr lang="en-US" sz="1000" u="none" strike="noStrike" kern="1200" cap="none" spc="0" normalizeH="0" baseline="0" noProof="0">
              <a:ln>
                <a:noFill/>
              </a:ln>
              <a:solidFill>
                <a:srgbClr val="FFFFFF"/>
              </a:solidFill>
              <a:effectLst/>
              <a:uLnTx/>
              <a:uFillTx/>
              <a:latin typeface="Proxima Nova Light" panose="02000506030000020004" pitchFamily="2" charset="0"/>
              <a:cs typeface="Proxima Nova Light"/>
            </a:endParaRPr>
          </a:p>
        </p:txBody>
      </p:sp>
      <p:sp>
        <p:nvSpPr>
          <p:cNvPr id="70" name="Rounded Rectangle 5">
            <a:extLst>
              <a:ext uri="{FF2B5EF4-FFF2-40B4-BE49-F238E27FC236}">
                <a16:creationId xmlns:a16="http://schemas.microsoft.com/office/drawing/2014/main" id="{38A559A8-2E38-14DB-FB98-1820793A3C6B}"/>
              </a:ext>
            </a:extLst>
          </p:cNvPr>
          <p:cNvSpPr/>
          <p:nvPr/>
        </p:nvSpPr>
        <p:spPr>
          <a:xfrm>
            <a:off x="9865865" y="4651222"/>
            <a:ext cx="820108" cy="494205"/>
          </a:xfrm>
          <a:custGeom>
            <a:avLst/>
            <a:gdLst>
              <a:gd name="connsiteX0" fmla="*/ 0 w 2498521"/>
              <a:gd name="connsiteY0" fmla="*/ 193210 h 1461496"/>
              <a:gd name="connsiteX1" fmla="*/ 193210 w 2498521"/>
              <a:gd name="connsiteY1" fmla="*/ 0 h 1461496"/>
              <a:gd name="connsiteX2" fmla="*/ 2305311 w 2498521"/>
              <a:gd name="connsiteY2" fmla="*/ 0 h 1461496"/>
              <a:gd name="connsiteX3" fmla="*/ 2498521 w 2498521"/>
              <a:gd name="connsiteY3" fmla="*/ 193210 h 1461496"/>
              <a:gd name="connsiteX4" fmla="*/ 2498521 w 2498521"/>
              <a:gd name="connsiteY4" fmla="*/ 1268286 h 1461496"/>
              <a:gd name="connsiteX5" fmla="*/ 2305311 w 2498521"/>
              <a:gd name="connsiteY5" fmla="*/ 1461496 h 1461496"/>
              <a:gd name="connsiteX6" fmla="*/ 193210 w 2498521"/>
              <a:gd name="connsiteY6" fmla="*/ 1461496 h 1461496"/>
              <a:gd name="connsiteX7" fmla="*/ 0 w 2498521"/>
              <a:gd name="connsiteY7" fmla="*/ 1268286 h 1461496"/>
              <a:gd name="connsiteX8" fmla="*/ 0 w 2498521"/>
              <a:gd name="connsiteY8" fmla="*/ 193210 h 1461496"/>
              <a:gd name="connsiteX0" fmla="*/ 0 w 2498521"/>
              <a:gd name="connsiteY0" fmla="*/ 193210 h 1461496"/>
              <a:gd name="connsiteX1" fmla="*/ 193210 w 2498521"/>
              <a:gd name="connsiteY1" fmla="*/ 0 h 1461496"/>
              <a:gd name="connsiteX2" fmla="*/ 2305311 w 2498521"/>
              <a:gd name="connsiteY2" fmla="*/ 0 h 1461496"/>
              <a:gd name="connsiteX3" fmla="*/ 2498521 w 2498521"/>
              <a:gd name="connsiteY3" fmla="*/ 193210 h 1461496"/>
              <a:gd name="connsiteX4" fmla="*/ 2498521 w 2498521"/>
              <a:gd name="connsiteY4" fmla="*/ 1268286 h 1461496"/>
              <a:gd name="connsiteX5" fmla="*/ 2305311 w 2498521"/>
              <a:gd name="connsiteY5" fmla="*/ 1461496 h 1461496"/>
              <a:gd name="connsiteX6" fmla="*/ 444295 w 2498521"/>
              <a:gd name="connsiteY6" fmla="*/ 1461496 h 1461496"/>
              <a:gd name="connsiteX7" fmla="*/ 0 w 2498521"/>
              <a:gd name="connsiteY7" fmla="*/ 1268286 h 1461496"/>
              <a:gd name="connsiteX8" fmla="*/ 0 w 2498521"/>
              <a:gd name="connsiteY8" fmla="*/ 193210 h 1461496"/>
              <a:gd name="connsiteX0" fmla="*/ 0 w 2498521"/>
              <a:gd name="connsiteY0" fmla="*/ 193210 h 1461496"/>
              <a:gd name="connsiteX1" fmla="*/ 193210 w 2498521"/>
              <a:gd name="connsiteY1" fmla="*/ 0 h 1461496"/>
              <a:gd name="connsiteX2" fmla="*/ 2305311 w 2498521"/>
              <a:gd name="connsiteY2" fmla="*/ 0 h 1461496"/>
              <a:gd name="connsiteX3" fmla="*/ 2498521 w 2498521"/>
              <a:gd name="connsiteY3" fmla="*/ 193210 h 1461496"/>
              <a:gd name="connsiteX4" fmla="*/ 2498521 w 2498521"/>
              <a:gd name="connsiteY4" fmla="*/ 1268286 h 1461496"/>
              <a:gd name="connsiteX5" fmla="*/ 2305311 w 2498521"/>
              <a:gd name="connsiteY5" fmla="*/ 1461496 h 1461496"/>
              <a:gd name="connsiteX6" fmla="*/ 444295 w 2498521"/>
              <a:gd name="connsiteY6" fmla="*/ 1461496 h 1461496"/>
              <a:gd name="connsiteX7" fmla="*/ 3747 w 2498521"/>
              <a:gd name="connsiteY7" fmla="*/ 1032191 h 1461496"/>
              <a:gd name="connsiteX8" fmla="*/ 0 w 2498521"/>
              <a:gd name="connsiteY8" fmla="*/ 193210 h 1461496"/>
              <a:gd name="connsiteX0" fmla="*/ 0 w 2498521"/>
              <a:gd name="connsiteY0" fmla="*/ 193210 h 1461528"/>
              <a:gd name="connsiteX1" fmla="*/ 193210 w 2498521"/>
              <a:gd name="connsiteY1" fmla="*/ 0 h 1461528"/>
              <a:gd name="connsiteX2" fmla="*/ 2305311 w 2498521"/>
              <a:gd name="connsiteY2" fmla="*/ 0 h 1461528"/>
              <a:gd name="connsiteX3" fmla="*/ 2498521 w 2498521"/>
              <a:gd name="connsiteY3" fmla="*/ 193210 h 1461528"/>
              <a:gd name="connsiteX4" fmla="*/ 2498521 w 2498521"/>
              <a:gd name="connsiteY4" fmla="*/ 1268286 h 1461528"/>
              <a:gd name="connsiteX5" fmla="*/ 2305311 w 2498521"/>
              <a:gd name="connsiteY5" fmla="*/ 1461496 h 1461528"/>
              <a:gd name="connsiteX6" fmla="*/ 444295 w 2498521"/>
              <a:gd name="connsiteY6" fmla="*/ 1461496 h 1461528"/>
              <a:gd name="connsiteX7" fmla="*/ 3747 w 2498521"/>
              <a:gd name="connsiteY7" fmla="*/ 1032191 h 1461528"/>
              <a:gd name="connsiteX8" fmla="*/ 0 w 2498521"/>
              <a:gd name="connsiteY8" fmla="*/ 193210 h 1461528"/>
              <a:gd name="connsiteX0" fmla="*/ 0 w 2498521"/>
              <a:gd name="connsiteY0" fmla="*/ 193210 h 1461540"/>
              <a:gd name="connsiteX1" fmla="*/ 193210 w 2498521"/>
              <a:gd name="connsiteY1" fmla="*/ 0 h 1461540"/>
              <a:gd name="connsiteX2" fmla="*/ 2305311 w 2498521"/>
              <a:gd name="connsiteY2" fmla="*/ 0 h 1461540"/>
              <a:gd name="connsiteX3" fmla="*/ 2498521 w 2498521"/>
              <a:gd name="connsiteY3" fmla="*/ 193210 h 1461540"/>
              <a:gd name="connsiteX4" fmla="*/ 2498521 w 2498521"/>
              <a:gd name="connsiteY4" fmla="*/ 1268286 h 1461540"/>
              <a:gd name="connsiteX5" fmla="*/ 2305311 w 2498521"/>
              <a:gd name="connsiteY5" fmla="*/ 1461496 h 1461540"/>
              <a:gd name="connsiteX6" fmla="*/ 444295 w 2498521"/>
              <a:gd name="connsiteY6" fmla="*/ 1461496 h 1461540"/>
              <a:gd name="connsiteX7" fmla="*/ 3747 w 2498521"/>
              <a:gd name="connsiteY7" fmla="*/ 1032191 h 1461540"/>
              <a:gd name="connsiteX8" fmla="*/ 0 w 2498521"/>
              <a:gd name="connsiteY8" fmla="*/ 193210 h 1461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98521" h="1461540">
                <a:moveTo>
                  <a:pt x="0" y="193210"/>
                </a:moveTo>
                <a:cubicBezTo>
                  <a:pt x="0" y="86503"/>
                  <a:pt x="86503" y="0"/>
                  <a:pt x="193210" y="0"/>
                </a:cubicBezTo>
                <a:lnTo>
                  <a:pt x="2305311" y="0"/>
                </a:lnTo>
                <a:cubicBezTo>
                  <a:pt x="2412018" y="0"/>
                  <a:pt x="2498521" y="86503"/>
                  <a:pt x="2498521" y="193210"/>
                </a:cubicBezTo>
                <a:lnTo>
                  <a:pt x="2498521" y="1268286"/>
                </a:lnTo>
                <a:cubicBezTo>
                  <a:pt x="2498521" y="1374993"/>
                  <a:pt x="2412018" y="1461496"/>
                  <a:pt x="2305311" y="1461496"/>
                </a:cubicBezTo>
                <a:lnTo>
                  <a:pt x="444295" y="1461496"/>
                </a:lnTo>
                <a:cubicBezTo>
                  <a:pt x="183939" y="1465244"/>
                  <a:pt x="7494" y="1232587"/>
                  <a:pt x="3747" y="1032191"/>
                </a:cubicBezTo>
                <a:cubicBezTo>
                  <a:pt x="0" y="831795"/>
                  <a:pt x="1249" y="472870"/>
                  <a:pt x="0" y="193210"/>
                </a:cubicBezTo>
                <a:close/>
              </a:path>
            </a:pathLst>
          </a:custGeom>
          <a:solidFill>
            <a:schemeClr val="accent4"/>
          </a:solidFill>
          <a:ln w="19050">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a:solidFill>
                  <a:srgbClr val="FFFFFF"/>
                </a:solidFill>
                <a:latin typeface="Proxima Nova Light"/>
                <a:cs typeface="Proxima Nova Light"/>
              </a:rPr>
              <a:t>Form Assembly Project </a:t>
            </a:r>
            <a:endParaRPr lang="en-US" sz="1000" u="none" strike="noStrike" kern="1200" cap="none" spc="0" normalizeH="0" baseline="0" noProof="0">
              <a:ln>
                <a:noFill/>
              </a:ln>
              <a:solidFill>
                <a:srgbClr val="FFFFFF"/>
              </a:solidFill>
              <a:effectLst/>
              <a:uLnTx/>
              <a:uFillTx/>
              <a:latin typeface="Proxima Nova Light" panose="02000506030000020004" pitchFamily="2" charset="0"/>
              <a:cs typeface="Proxima Nova Light"/>
            </a:endParaRPr>
          </a:p>
        </p:txBody>
      </p:sp>
      <p:sp>
        <p:nvSpPr>
          <p:cNvPr id="71" name="Rectangle 70">
            <a:extLst>
              <a:ext uri="{FF2B5EF4-FFF2-40B4-BE49-F238E27FC236}">
                <a16:creationId xmlns:a16="http://schemas.microsoft.com/office/drawing/2014/main" id="{01F0DA9F-AF2A-EEF4-19A1-8B824549F5A7}"/>
              </a:ext>
            </a:extLst>
          </p:cNvPr>
          <p:cNvSpPr/>
          <p:nvPr/>
        </p:nvSpPr>
        <p:spPr>
          <a:xfrm>
            <a:off x="9365427" y="3665944"/>
            <a:ext cx="70996" cy="730451"/>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a:extLst>
              <a:ext uri="{FF2B5EF4-FFF2-40B4-BE49-F238E27FC236}">
                <a16:creationId xmlns:a16="http://schemas.microsoft.com/office/drawing/2014/main" id="{43D534F7-61EF-A6D9-14F7-A1029728E65C}"/>
              </a:ext>
            </a:extLst>
          </p:cNvPr>
          <p:cNvSpPr/>
          <p:nvPr/>
        </p:nvSpPr>
        <p:spPr>
          <a:xfrm>
            <a:off x="7939747" y="3665942"/>
            <a:ext cx="71587" cy="558386"/>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9EEC2D8F-07E2-EC1D-2BD4-C74CD4501585}"/>
              </a:ext>
            </a:extLst>
          </p:cNvPr>
          <p:cNvSpPr/>
          <p:nvPr/>
        </p:nvSpPr>
        <p:spPr>
          <a:xfrm>
            <a:off x="8419069" y="3665941"/>
            <a:ext cx="71587" cy="1123741"/>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ounded Rectangle 5">
            <a:extLst>
              <a:ext uri="{FF2B5EF4-FFF2-40B4-BE49-F238E27FC236}">
                <a16:creationId xmlns:a16="http://schemas.microsoft.com/office/drawing/2014/main" id="{27BEA33F-D7F6-B7FB-BD12-59DFB9ECA22D}"/>
              </a:ext>
            </a:extLst>
          </p:cNvPr>
          <p:cNvSpPr/>
          <p:nvPr/>
        </p:nvSpPr>
        <p:spPr>
          <a:xfrm>
            <a:off x="7555284" y="4155001"/>
            <a:ext cx="820108" cy="494205"/>
          </a:xfrm>
          <a:custGeom>
            <a:avLst/>
            <a:gdLst>
              <a:gd name="connsiteX0" fmla="*/ 0 w 2498521"/>
              <a:gd name="connsiteY0" fmla="*/ 193210 h 1461496"/>
              <a:gd name="connsiteX1" fmla="*/ 193210 w 2498521"/>
              <a:gd name="connsiteY1" fmla="*/ 0 h 1461496"/>
              <a:gd name="connsiteX2" fmla="*/ 2305311 w 2498521"/>
              <a:gd name="connsiteY2" fmla="*/ 0 h 1461496"/>
              <a:gd name="connsiteX3" fmla="*/ 2498521 w 2498521"/>
              <a:gd name="connsiteY3" fmla="*/ 193210 h 1461496"/>
              <a:gd name="connsiteX4" fmla="*/ 2498521 w 2498521"/>
              <a:gd name="connsiteY4" fmla="*/ 1268286 h 1461496"/>
              <a:gd name="connsiteX5" fmla="*/ 2305311 w 2498521"/>
              <a:gd name="connsiteY5" fmla="*/ 1461496 h 1461496"/>
              <a:gd name="connsiteX6" fmla="*/ 193210 w 2498521"/>
              <a:gd name="connsiteY6" fmla="*/ 1461496 h 1461496"/>
              <a:gd name="connsiteX7" fmla="*/ 0 w 2498521"/>
              <a:gd name="connsiteY7" fmla="*/ 1268286 h 1461496"/>
              <a:gd name="connsiteX8" fmla="*/ 0 w 2498521"/>
              <a:gd name="connsiteY8" fmla="*/ 193210 h 1461496"/>
              <a:gd name="connsiteX0" fmla="*/ 0 w 2498521"/>
              <a:gd name="connsiteY0" fmla="*/ 193210 h 1461496"/>
              <a:gd name="connsiteX1" fmla="*/ 193210 w 2498521"/>
              <a:gd name="connsiteY1" fmla="*/ 0 h 1461496"/>
              <a:gd name="connsiteX2" fmla="*/ 2305311 w 2498521"/>
              <a:gd name="connsiteY2" fmla="*/ 0 h 1461496"/>
              <a:gd name="connsiteX3" fmla="*/ 2498521 w 2498521"/>
              <a:gd name="connsiteY3" fmla="*/ 193210 h 1461496"/>
              <a:gd name="connsiteX4" fmla="*/ 2498521 w 2498521"/>
              <a:gd name="connsiteY4" fmla="*/ 1268286 h 1461496"/>
              <a:gd name="connsiteX5" fmla="*/ 2305311 w 2498521"/>
              <a:gd name="connsiteY5" fmla="*/ 1461496 h 1461496"/>
              <a:gd name="connsiteX6" fmla="*/ 444295 w 2498521"/>
              <a:gd name="connsiteY6" fmla="*/ 1461496 h 1461496"/>
              <a:gd name="connsiteX7" fmla="*/ 0 w 2498521"/>
              <a:gd name="connsiteY7" fmla="*/ 1268286 h 1461496"/>
              <a:gd name="connsiteX8" fmla="*/ 0 w 2498521"/>
              <a:gd name="connsiteY8" fmla="*/ 193210 h 1461496"/>
              <a:gd name="connsiteX0" fmla="*/ 0 w 2498521"/>
              <a:gd name="connsiteY0" fmla="*/ 193210 h 1461496"/>
              <a:gd name="connsiteX1" fmla="*/ 193210 w 2498521"/>
              <a:gd name="connsiteY1" fmla="*/ 0 h 1461496"/>
              <a:gd name="connsiteX2" fmla="*/ 2305311 w 2498521"/>
              <a:gd name="connsiteY2" fmla="*/ 0 h 1461496"/>
              <a:gd name="connsiteX3" fmla="*/ 2498521 w 2498521"/>
              <a:gd name="connsiteY3" fmla="*/ 193210 h 1461496"/>
              <a:gd name="connsiteX4" fmla="*/ 2498521 w 2498521"/>
              <a:gd name="connsiteY4" fmla="*/ 1268286 h 1461496"/>
              <a:gd name="connsiteX5" fmla="*/ 2305311 w 2498521"/>
              <a:gd name="connsiteY5" fmla="*/ 1461496 h 1461496"/>
              <a:gd name="connsiteX6" fmla="*/ 444295 w 2498521"/>
              <a:gd name="connsiteY6" fmla="*/ 1461496 h 1461496"/>
              <a:gd name="connsiteX7" fmla="*/ 3747 w 2498521"/>
              <a:gd name="connsiteY7" fmla="*/ 1032191 h 1461496"/>
              <a:gd name="connsiteX8" fmla="*/ 0 w 2498521"/>
              <a:gd name="connsiteY8" fmla="*/ 193210 h 1461496"/>
              <a:gd name="connsiteX0" fmla="*/ 0 w 2498521"/>
              <a:gd name="connsiteY0" fmla="*/ 193210 h 1461528"/>
              <a:gd name="connsiteX1" fmla="*/ 193210 w 2498521"/>
              <a:gd name="connsiteY1" fmla="*/ 0 h 1461528"/>
              <a:gd name="connsiteX2" fmla="*/ 2305311 w 2498521"/>
              <a:gd name="connsiteY2" fmla="*/ 0 h 1461528"/>
              <a:gd name="connsiteX3" fmla="*/ 2498521 w 2498521"/>
              <a:gd name="connsiteY3" fmla="*/ 193210 h 1461528"/>
              <a:gd name="connsiteX4" fmla="*/ 2498521 w 2498521"/>
              <a:gd name="connsiteY4" fmla="*/ 1268286 h 1461528"/>
              <a:gd name="connsiteX5" fmla="*/ 2305311 w 2498521"/>
              <a:gd name="connsiteY5" fmla="*/ 1461496 h 1461528"/>
              <a:gd name="connsiteX6" fmla="*/ 444295 w 2498521"/>
              <a:gd name="connsiteY6" fmla="*/ 1461496 h 1461528"/>
              <a:gd name="connsiteX7" fmla="*/ 3747 w 2498521"/>
              <a:gd name="connsiteY7" fmla="*/ 1032191 h 1461528"/>
              <a:gd name="connsiteX8" fmla="*/ 0 w 2498521"/>
              <a:gd name="connsiteY8" fmla="*/ 193210 h 1461528"/>
              <a:gd name="connsiteX0" fmla="*/ 0 w 2498521"/>
              <a:gd name="connsiteY0" fmla="*/ 193210 h 1461540"/>
              <a:gd name="connsiteX1" fmla="*/ 193210 w 2498521"/>
              <a:gd name="connsiteY1" fmla="*/ 0 h 1461540"/>
              <a:gd name="connsiteX2" fmla="*/ 2305311 w 2498521"/>
              <a:gd name="connsiteY2" fmla="*/ 0 h 1461540"/>
              <a:gd name="connsiteX3" fmla="*/ 2498521 w 2498521"/>
              <a:gd name="connsiteY3" fmla="*/ 193210 h 1461540"/>
              <a:gd name="connsiteX4" fmla="*/ 2498521 w 2498521"/>
              <a:gd name="connsiteY4" fmla="*/ 1268286 h 1461540"/>
              <a:gd name="connsiteX5" fmla="*/ 2305311 w 2498521"/>
              <a:gd name="connsiteY5" fmla="*/ 1461496 h 1461540"/>
              <a:gd name="connsiteX6" fmla="*/ 444295 w 2498521"/>
              <a:gd name="connsiteY6" fmla="*/ 1461496 h 1461540"/>
              <a:gd name="connsiteX7" fmla="*/ 3747 w 2498521"/>
              <a:gd name="connsiteY7" fmla="*/ 1032191 h 1461540"/>
              <a:gd name="connsiteX8" fmla="*/ 0 w 2498521"/>
              <a:gd name="connsiteY8" fmla="*/ 193210 h 1461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98521" h="1461540">
                <a:moveTo>
                  <a:pt x="0" y="193210"/>
                </a:moveTo>
                <a:cubicBezTo>
                  <a:pt x="0" y="86503"/>
                  <a:pt x="86503" y="0"/>
                  <a:pt x="193210" y="0"/>
                </a:cubicBezTo>
                <a:lnTo>
                  <a:pt x="2305311" y="0"/>
                </a:lnTo>
                <a:cubicBezTo>
                  <a:pt x="2412018" y="0"/>
                  <a:pt x="2498521" y="86503"/>
                  <a:pt x="2498521" y="193210"/>
                </a:cubicBezTo>
                <a:lnTo>
                  <a:pt x="2498521" y="1268286"/>
                </a:lnTo>
                <a:cubicBezTo>
                  <a:pt x="2498521" y="1374993"/>
                  <a:pt x="2412018" y="1461496"/>
                  <a:pt x="2305311" y="1461496"/>
                </a:cubicBezTo>
                <a:lnTo>
                  <a:pt x="444295" y="1461496"/>
                </a:lnTo>
                <a:cubicBezTo>
                  <a:pt x="183939" y="1465244"/>
                  <a:pt x="7494" y="1232587"/>
                  <a:pt x="3747" y="1032191"/>
                </a:cubicBezTo>
                <a:cubicBezTo>
                  <a:pt x="0" y="831795"/>
                  <a:pt x="1249" y="472870"/>
                  <a:pt x="0" y="193210"/>
                </a:cubicBezTo>
                <a:close/>
              </a:path>
            </a:pathLst>
          </a:custGeom>
          <a:solidFill>
            <a:schemeClr val="accent4"/>
          </a:solidFill>
          <a:ln w="19050">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b="1">
                <a:solidFill>
                  <a:srgbClr val="FFFFFF"/>
                </a:solidFill>
                <a:latin typeface="Proxima Nova Light"/>
                <a:cs typeface="Proxima Nova Light"/>
              </a:rPr>
              <a:t>Feb 2024</a:t>
            </a:r>
          </a:p>
          <a:p>
            <a:pPr algn="ctr">
              <a:defRPr/>
            </a:pPr>
            <a:r>
              <a:rPr lang="en-US" sz="1000">
                <a:solidFill>
                  <a:srgbClr val="FFFFFF"/>
                </a:solidFill>
                <a:latin typeface="Proxima Nova Light"/>
                <a:cs typeface="Proxima Nova Light"/>
              </a:rPr>
              <a:t>RSW Project </a:t>
            </a:r>
            <a:endParaRPr lang="en-US" sz="1000" u="none" strike="noStrike" kern="1200" cap="none" spc="0" normalizeH="0" baseline="0" noProof="0">
              <a:ln>
                <a:noFill/>
              </a:ln>
              <a:solidFill>
                <a:srgbClr val="FFFFFF"/>
              </a:solidFill>
              <a:effectLst/>
              <a:uLnTx/>
              <a:uFillTx/>
              <a:latin typeface="Proxima Nova Light" panose="02000506030000020004" pitchFamily="2" charset="0"/>
              <a:cs typeface="Proxima Nova Light"/>
            </a:endParaRPr>
          </a:p>
        </p:txBody>
      </p:sp>
      <p:sp>
        <p:nvSpPr>
          <p:cNvPr id="75" name="Rounded Rectangle 5">
            <a:extLst>
              <a:ext uri="{FF2B5EF4-FFF2-40B4-BE49-F238E27FC236}">
                <a16:creationId xmlns:a16="http://schemas.microsoft.com/office/drawing/2014/main" id="{CE75FA70-7823-4C8E-D862-1621D4AA4A60}"/>
              </a:ext>
            </a:extLst>
          </p:cNvPr>
          <p:cNvSpPr/>
          <p:nvPr/>
        </p:nvSpPr>
        <p:spPr>
          <a:xfrm>
            <a:off x="8010026" y="4794097"/>
            <a:ext cx="820108" cy="494205"/>
          </a:xfrm>
          <a:custGeom>
            <a:avLst/>
            <a:gdLst>
              <a:gd name="connsiteX0" fmla="*/ 0 w 2498521"/>
              <a:gd name="connsiteY0" fmla="*/ 193210 h 1461496"/>
              <a:gd name="connsiteX1" fmla="*/ 193210 w 2498521"/>
              <a:gd name="connsiteY1" fmla="*/ 0 h 1461496"/>
              <a:gd name="connsiteX2" fmla="*/ 2305311 w 2498521"/>
              <a:gd name="connsiteY2" fmla="*/ 0 h 1461496"/>
              <a:gd name="connsiteX3" fmla="*/ 2498521 w 2498521"/>
              <a:gd name="connsiteY3" fmla="*/ 193210 h 1461496"/>
              <a:gd name="connsiteX4" fmla="*/ 2498521 w 2498521"/>
              <a:gd name="connsiteY4" fmla="*/ 1268286 h 1461496"/>
              <a:gd name="connsiteX5" fmla="*/ 2305311 w 2498521"/>
              <a:gd name="connsiteY5" fmla="*/ 1461496 h 1461496"/>
              <a:gd name="connsiteX6" fmla="*/ 193210 w 2498521"/>
              <a:gd name="connsiteY6" fmla="*/ 1461496 h 1461496"/>
              <a:gd name="connsiteX7" fmla="*/ 0 w 2498521"/>
              <a:gd name="connsiteY7" fmla="*/ 1268286 h 1461496"/>
              <a:gd name="connsiteX8" fmla="*/ 0 w 2498521"/>
              <a:gd name="connsiteY8" fmla="*/ 193210 h 1461496"/>
              <a:gd name="connsiteX0" fmla="*/ 0 w 2498521"/>
              <a:gd name="connsiteY0" fmla="*/ 193210 h 1461496"/>
              <a:gd name="connsiteX1" fmla="*/ 193210 w 2498521"/>
              <a:gd name="connsiteY1" fmla="*/ 0 h 1461496"/>
              <a:gd name="connsiteX2" fmla="*/ 2305311 w 2498521"/>
              <a:gd name="connsiteY2" fmla="*/ 0 h 1461496"/>
              <a:gd name="connsiteX3" fmla="*/ 2498521 w 2498521"/>
              <a:gd name="connsiteY3" fmla="*/ 193210 h 1461496"/>
              <a:gd name="connsiteX4" fmla="*/ 2498521 w 2498521"/>
              <a:gd name="connsiteY4" fmla="*/ 1268286 h 1461496"/>
              <a:gd name="connsiteX5" fmla="*/ 2305311 w 2498521"/>
              <a:gd name="connsiteY5" fmla="*/ 1461496 h 1461496"/>
              <a:gd name="connsiteX6" fmla="*/ 444295 w 2498521"/>
              <a:gd name="connsiteY6" fmla="*/ 1461496 h 1461496"/>
              <a:gd name="connsiteX7" fmla="*/ 0 w 2498521"/>
              <a:gd name="connsiteY7" fmla="*/ 1268286 h 1461496"/>
              <a:gd name="connsiteX8" fmla="*/ 0 w 2498521"/>
              <a:gd name="connsiteY8" fmla="*/ 193210 h 1461496"/>
              <a:gd name="connsiteX0" fmla="*/ 0 w 2498521"/>
              <a:gd name="connsiteY0" fmla="*/ 193210 h 1461496"/>
              <a:gd name="connsiteX1" fmla="*/ 193210 w 2498521"/>
              <a:gd name="connsiteY1" fmla="*/ 0 h 1461496"/>
              <a:gd name="connsiteX2" fmla="*/ 2305311 w 2498521"/>
              <a:gd name="connsiteY2" fmla="*/ 0 h 1461496"/>
              <a:gd name="connsiteX3" fmla="*/ 2498521 w 2498521"/>
              <a:gd name="connsiteY3" fmla="*/ 193210 h 1461496"/>
              <a:gd name="connsiteX4" fmla="*/ 2498521 w 2498521"/>
              <a:gd name="connsiteY4" fmla="*/ 1268286 h 1461496"/>
              <a:gd name="connsiteX5" fmla="*/ 2305311 w 2498521"/>
              <a:gd name="connsiteY5" fmla="*/ 1461496 h 1461496"/>
              <a:gd name="connsiteX6" fmla="*/ 444295 w 2498521"/>
              <a:gd name="connsiteY6" fmla="*/ 1461496 h 1461496"/>
              <a:gd name="connsiteX7" fmla="*/ 3747 w 2498521"/>
              <a:gd name="connsiteY7" fmla="*/ 1032191 h 1461496"/>
              <a:gd name="connsiteX8" fmla="*/ 0 w 2498521"/>
              <a:gd name="connsiteY8" fmla="*/ 193210 h 1461496"/>
              <a:gd name="connsiteX0" fmla="*/ 0 w 2498521"/>
              <a:gd name="connsiteY0" fmla="*/ 193210 h 1461528"/>
              <a:gd name="connsiteX1" fmla="*/ 193210 w 2498521"/>
              <a:gd name="connsiteY1" fmla="*/ 0 h 1461528"/>
              <a:gd name="connsiteX2" fmla="*/ 2305311 w 2498521"/>
              <a:gd name="connsiteY2" fmla="*/ 0 h 1461528"/>
              <a:gd name="connsiteX3" fmla="*/ 2498521 w 2498521"/>
              <a:gd name="connsiteY3" fmla="*/ 193210 h 1461528"/>
              <a:gd name="connsiteX4" fmla="*/ 2498521 w 2498521"/>
              <a:gd name="connsiteY4" fmla="*/ 1268286 h 1461528"/>
              <a:gd name="connsiteX5" fmla="*/ 2305311 w 2498521"/>
              <a:gd name="connsiteY5" fmla="*/ 1461496 h 1461528"/>
              <a:gd name="connsiteX6" fmla="*/ 444295 w 2498521"/>
              <a:gd name="connsiteY6" fmla="*/ 1461496 h 1461528"/>
              <a:gd name="connsiteX7" fmla="*/ 3747 w 2498521"/>
              <a:gd name="connsiteY7" fmla="*/ 1032191 h 1461528"/>
              <a:gd name="connsiteX8" fmla="*/ 0 w 2498521"/>
              <a:gd name="connsiteY8" fmla="*/ 193210 h 1461528"/>
              <a:gd name="connsiteX0" fmla="*/ 0 w 2498521"/>
              <a:gd name="connsiteY0" fmla="*/ 193210 h 1461540"/>
              <a:gd name="connsiteX1" fmla="*/ 193210 w 2498521"/>
              <a:gd name="connsiteY1" fmla="*/ 0 h 1461540"/>
              <a:gd name="connsiteX2" fmla="*/ 2305311 w 2498521"/>
              <a:gd name="connsiteY2" fmla="*/ 0 h 1461540"/>
              <a:gd name="connsiteX3" fmla="*/ 2498521 w 2498521"/>
              <a:gd name="connsiteY3" fmla="*/ 193210 h 1461540"/>
              <a:gd name="connsiteX4" fmla="*/ 2498521 w 2498521"/>
              <a:gd name="connsiteY4" fmla="*/ 1268286 h 1461540"/>
              <a:gd name="connsiteX5" fmla="*/ 2305311 w 2498521"/>
              <a:gd name="connsiteY5" fmla="*/ 1461496 h 1461540"/>
              <a:gd name="connsiteX6" fmla="*/ 444295 w 2498521"/>
              <a:gd name="connsiteY6" fmla="*/ 1461496 h 1461540"/>
              <a:gd name="connsiteX7" fmla="*/ 3747 w 2498521"/>
              <a:gd name="connsiteY7" fmla="*/ 1032191 h 1461540"/>
              <a:gd name="connsiteX8" fmla="*/ 0 w 2498521"/>
              <a:gd name="connsiteY8" fmla="*/ 193210 h 1461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98521" h="1461540">
                <a:moveTo>
                  <a:pt x="0" y="193210"/>
                </a:moveTo>
                <a:cubicBezTo>
                  <a:pt x="0" y="86503"/>
                  <a:pt x="86503" y="0"/>
                  <a:pt x="193210" y="0"/>
                </a:cubicBezTo>
                <a:lnTo>
                  <a:pt x="2305311" y="0"/>
                </a:lnTo>
                <a:cubicBezTo>
                  <a:pt x="2412018" y="0"/>
                  <a:pt x="2498521" y="86503"/>
                  <a:pt x="2498521" y="193210"/>
                </a:cubicBezTo>
                <a:lnTo>
                  <a:pt x="2498521" y="1268286"/>
                </a:lnTo>
                <a:cubicBezTo>
                  <a:pt x="2498521" y="1374993"/>
                  <a:pt x="2412018" y="1461496"/>
                  <a:pt x="2305311" y="1461496"/>
                </a:cubicBezTo>
                <a:lnTo>
                  <a:pt x="444295" y="1461496"/>
                </a:lnTo>
                <a:cubicBezTo>
                  <a:pt x="183939" y="1465244"/>
                  <a:pt x="7494" y="1232587"/>
                  <a:pt x="3747" y="1032191"/>
                </a:cubicBezTo>
                <a:cubicBezTo>
                  <a:pt x="0" y="831795"/>
                  <a:pt x="1249" y="472870"/>
                  <a:pt x="0" y="193210"/>
                </a:cubicBezTo>
                <a:close/>
              </a:path>
            </a:pathLst>
          </a:custGeom>
          <a:solidFill>
            <a:schemeClr val="accent4"/>
          </a:solidFill>
          <a:ln w="19050">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defRPr/>
            </a:pPr>
            <a:r>
              <a:rPr lang="en-US" sz="1000" b="1">
                <a:solidFill>
                  <a:srgbClr val="FFFFFF"/>
                </a:solidFill>
                <a:latin typeface="Proxima Nova Light"/>
                <a:cs typeface="Proxima Nova Light"/>
              </a:rPr>
              <a:t>Apr 2024</a:t>
            </a:r>
          </a:p>
          <a:p>
            <a:pPr algn="ctr">
              <a:defRPr/>
            </a:pPr>
            <a:r>
              <a:rPr lang="en-US" sz="1000">
                <a:solidFill>
                  <a:srgbClr val="FFFFFF"/>
                </a:solidFill>
                <a:latin typeface="Proxima Nova Light"/>
                <a:cs typeface="Proxima Nova Light"/>
              </a:rPr>
              <a:t>Renewal Enhance</a:t>
            </a:r>
            <a:endParaRPr lang="en-US" sz="1000" u="none" strike="noStrike" kern="1200" cap="none" spc="0" normalizeH="0" baseline="0" noProof="0">
              <a:ln>
                <a:noFill/>
              </a:ln>
              <a:solidFill>
                <a:srgbClr val="FFFFFF"/>
              </a:solidFill>
              <a:effectLst/>
              <a:uLnTx/>
              <a:uFillTx/>
              <a:latin typeface="Proxima Nova Light" panose="02000506030000020004" pitchFamily="2" charset="0"/>
              <a:cs typeface="Proxima Nova Light"/>
            </a:endParaRPr>
          </a:p>
        </p:txBody>
      </p:sp>
      <p:sp>
        <p:nvSpPr>
          <p:cNvPr id="77" name="Rectangle 76">
            <a:extLst>
              <a:ext uri="{FF2B5EF4-FFF2-40B4-BE49-F238E27FC236}">
                <a16:creationId xmlns:a16="http://schemas.microsoft.com/office/drawing/2014/main" id="{A6139DE3-B4A4-9A98-6A1E-777AC840A4ED}"/>
              </a:ext>
            </a:extLst>
          </p:cNvPr>
          <p:cNvSpPr/>
          <p:nvPr/>
        </p:nvSpPr>
        <p:spPr>
          <a:xfrm>
            <a:off x="9156489" y="3665942"/>
            <a:ext cx="71587" cy="1123741"/>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ounded Rectangle 5">
            <a:extLst>
              <a:ext uri="{FF2B5EF4-FFF2-40B4-BE49-F238E27FC236}">
                <a16:creationId xmlns:a16="http://schemas.microsoft.com/office/drawing/2014/main" id="{8C219404-B69B-13AA-062F-2877F0A98A71}"/>
              </a:ext>
            </a:extLst>
          </p:cNvPr>
          <p:cNvSpPr/>
          <p:nvPr/>
        </p:nvSpPr>
        <p:spPr>
          <a:xfrm>
            <a:off x="9030123" y="4155001"/>
            <a:ext cx="820108" cy="494205"/>
          </a:xfrm>
          <a:custGeom>
            <a:avLst/>
            <a:gdLst>
              <a:gd name="connsiteX0" fmla="*/ 0 w 2498521"/>
              <a:gd name="connsiteY0" fmla="*/ 193210 h 1461496"/>
              <a:gd name="connsiteX1" fmla="*/ 193210 w 2498521"/>
              <a:gd name="connsiteY1" fmla="*/ 0 h 1461496"/>
              <a:gd name="connsiteX2" fmla="*/ 2305311 w 2498521"/>
              <a:gd name="connsiteY2" fmla="*/ 0 h 1461496"/>
              <a:gd name="connsiteX3" fmla="*/ 2498521 w 2498521"/>
              <a:gd name="connsiteY3" fmla="*/ 193210 h 1461496"/>
              <a:gd name="connsiteX4" fmla="*/ 2498521 w 2498521"/>
              <a:gd name="connsiteY4" fmla="*/ 1268286 h 1461496"/>
              <a:gd name="connsiteX5" fmla="*/ 2305311 w 2498521"/>
              <a:gd name="connsiteY5" fmla="*/ 1461496 h 1461496"/>
              <a:gd name="connsiteX6" fmla="*/ 193210 w 2498521"/>
              <a:gd name="connsiteY6" fmla="*/ 1461496 h 1461496"/>
              <a:gd name="connsiteX7" fmla="*/ 0 w 2498521"/>
              <a:gd name="connsiteY7" fmla="*/ 1268286 h 1461496"/>
              <a:gd name="connsiteX8" fmla="*/ 0 w 2498521"/>
              <a:gd name="connsiteY8" fmla="*/ 193210 h 1461496"/>
              <a:gd name="connsiteX0" fmla="*/ 0 w 2498521"/>
              <a:gd name="connsiteY0" fmla="*/ 193210 h 1461496"/>
              <a:gd name="connsiteX1" fmla="*/ 193210 w 2498521"/>
              <a:gd name="connsiteY1" fmla="*/ 0 h 1461496"/>
              <a:gd name="connsiteX2" fmla="*/ 2305311 w 2498521"/>
              <a:gd name="connsiteY2" fmla="*/ 0 h 1461496"/>
              <a:gd name="connsiteX3" fmla="*/ 2498521 w 2498521"/>
              <a:gd name="connsiteY3" fmla="*/ 193210 h 1461496"/>
              <a:gd name="connsiteX4" fmla="*/ 2498521 w 2498521"/>
              <a:gd name="connsiteY4" fmla="*/ 1268286 h 1461496"/>
              <a:gd name="connsiteX5" fmla="*/ 2305311 w 2498521"/>
              <a:gd name="connsiteY5" fmla="*/ 1461496 h 1461496"/>
              <a:gd name="connsiteX6" fmla="*/ 444295 w 2498521"/>
              <a:gd name="connsiteY6" fmla="*/ 1461496 h 1461496"/>
              <a:gd name="connsiteX7" fmla="*/ 0 w 2498521"/>
              <a:gd name="connsiteY7" fmla="*/ 1268286 h 1461496"/>
              <a:gd name="connsiteX8" fmla="*/ 0 w 2498521"/>
              <a:gd name="connsiteY8" fmla="*/ 193210 h 1461496"/>
              <a:gd name="connsiteX0" fmla="*/ 0 w 2498521"/>
              <a:gd name="connsiteY0" fmla="*/ 193210 h 1461496"/>
              <a:gd name="connsiteX1" fmla="*/ 193210 w 2498521"/>
              <a:gd name="connsiteY1" fmla="*/ 0 h 1461496"/>
              <a:gd name="connsiteX2" fmla="*/ 2305311 w 2498521"/>
              <a:gd name="connsiteY2" fmla="*/ 0 h 1461496"/>
              <a:gd name="connsiteX3" fmla="*/ 2498521 w 2498521"/>
              <a:gd name="connsiteY3" fmla="*/ 193210 h 1461496"/>
              <a:gd name="connsiteX4" fmla="*/ 2498521 w 2498521"/>
              <a:gd name="connsiteY4" fmla="*/ 1268286 h 1461496"/>
              <a:gd name="connsiteX5" fmla="*/ 2305311 w 2498521"/>
              <a:gd name="connsiteY5" fmla="*/ 1461496 h 1461496"/>
              <a:gd name="connsiteX6" fmla="*/ 444295 w 2498521"/>
              <a:gd name="connsiteY6" fmla="*/ 1461496 h 1461496"/>
              <a:gd name="connsiteX7" fmla="*/ 3747 w 2498521"/>
              <a:gd name="connsiteY7" fmla="*/ 1032191 h 1461496"/>
              <a:gd name="connsiteX8" fmla="*/ 0 w 2498521"/>
              <a:gd name="connsiteY8" fmla="*/ 193210 h 1461496"/>
              <a:gd name="connsiteX0" fmla="*/ 0 w 2498521"/>
              <a:gd name="connsiteY0" fmla="*/ 193210 h 1461528"/>
              <a:gd name="connsiteX1" fmla="*/ 193210 w 2498521"/>
              <a:gd name="connsiteY1" fmla="*/ 0 h 1461528"/>
              <a:gd name="connsiteX2" fmla="*/ 2305311 w 2498521"/>
              <a:gd name="connsiteY2" fmla="*/ 0 h 1461528"/>
              <a:gd name="connsiteX3" fmla="*/ 2498521 w 2498521"/>
              <a:gd name="connsiteY3" fmla="*/ 193210 h 1461528"/>
              <a:gd name="connsiteX4" fmla="*/ 2498521 w 2498521"/>
              <a:gd name="connsiteY4" fmla="*/ 1268286 h 1461528"/>
              <a:gd name="connsiteX5" fmla="*/ 2305311 w 2498521"/>
              <a:gd name="connsiteY5" fmla="*/ 1461496 h 1461528"/>
              <a:gd name="connsiteX6" fmla="*/ 444295 w 2498521"/>
              <a:gd name="connsiteY6" fmla="*/ 1461496 h 1461528"/>
              <a:gd name="connsiteX7" fmla="*/ 3747 w 2498521"/>
              <a:gd name="connsiteY7" fmla="*/ 1032191 h 1461528"/>
              <a:gd name="connsiteX8" fmla="*/ 0 w 2498521"/>
              <a:gd name="connsiteY8" fmla="*/ 193210 h 1461528"/>
              <a:gd name="connsiteX0" fmla="*/ 0 w 2498521"/>
              <a:gd name="connsiteY0" fmla="*/ 193210 h 1461540"/>
              <a:gd name="connsiteX1" fmla="*/ 193210 w 2498521"/>
              <a:gd name="connsiteY1" fmla="*/ 0 h 1461540"/>
              <a:gd name="connsiteX2" fmla="*/ 2305311 w 2498521"/>
              <a:gd name="connsiteY2" fmla="*/ 0 h 1461540"/>
              <a:gd name="connsiteX3" fmla="*/ 2498521 w 2498521"/>
              <a:gd name="connsiteY3" fmla="*/ 193210 h 1461540"/>
              <a:gd name="connsiteX4" fmla="*/ 2498521 w 2498521"/>
              <a:gd name="connsiteY4" fmla="*/ 1268286 h 1461540"/>
              <a:gd name="connsiteX5" fmla="*/ 2305311 w 2498521"/>
              <a:gd name="connsiteY5" fmla="*/ 1461496 h 1461540"/>
              <a:gd name="connsiteX6" fmla="*/ 444295 w 2498521"/>
              <a:gd name="connsiteY6" fmla="*/ 1461496 h 1461540"/>
              <a:gd name="connsiteX7" fmla="*/ 3747 w 2498521"/>
              <a:gd name="connsiteY7" fmla="*/ 1032191 h 1461540"/>
              <a:gd name="connsiteX8" fmla="*/ 0 w 2498521"/>
              <a:gd name="connsiteY8" fmla="*/ 193210 h 1461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98521" h="1461540">
                <a:moveTo>
                  <a:pt x="0" y="193210"/>
                </a:moveTo>
                <a:cubicBezTo>
                  <a:pt x="0" y="86503"/>
                  <a:pt x="86503" y="0"/>
                  <a:pt x="193210" y="0"/>
                </a:cubicBezTo>
                <a:lnTo>
                  <a:pt x="2305311" y="0"/>
                </a:lnTo>
                <a:cubicBezTo>
                  <a:pt x="2412018" y="0"/>
                  <a:pt x="2498521" y="86503"/>
                  <a:pt x="2498521" y="193210"/>
                </a:cubicBezTo>
                <a:lnTo>
                  <a:pt x="2498521" y="1268286"/>
                </a:lnTo>
                <a:cubicBezTo>
                  <a:pt x="2498521" y="1374993"/>
                  <a:pt x="2412018" y="1461496"/>
                  <a:pt x="2305311" y="1461496"/>
                </a:cubicBezTo>
                <a:lnTo>
                  <a:pt x="444295" y="1461496"/>
                </a:lnTo>
                <a:cubicBezTo>
                  <a:pt x="183939" y="1465244"/>
                  <a:pt x="7494" y="1232587"/>
                  <a:pt x="3747" y="1032191"/>
                </a:cubicBezTo>
                <a:cubicBezTo>
                  <a:pt x="0" y="831795"/>
                  <a:pt x="1249" y="472870"/>
                  <a:pt x="0" y="193210"/>
                </a:cubicBezTo>
                <a:close/>
              </a:path>
            </a:pathLst>
          </a:custGeom>
          <a:solidFill>
            <a:schemeClr val="accent4"/>
          </a:solidFill>
          <a:ln w="19050">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defRPr/>
            </a:pPr>
            <a:r>
              <a:rPr lang="en-US" sz="1000" b="1">
                <a:solidFill>
                  <a:srgbClr val="FFFFFF"/>
                </a:solidFill>
                <a:latin typeface="Proxima Nova Light"/>
                <a:cs typeface="Proxima Nova Light"/>
              </a:rPr>
              <a:t>Nov 2024</a:t>
            </a:r>
          </a:p>
          <a:p>
            <a:pPr algn="ctr">
              <a:defRPr/>
            </a:pPr>
            <a:r>
              <a:rPr lang="en-US" sz="1000">
                <a:solidFill>
                  <a:srgbClr val="FFFFFF"/>
                </a:solidFill>
                <a:latin typeface="Proxima Nova Light"/>
                <a:cs typeface="Proxima Nova Light"/>
              </a:rPr>
              <a:t>Website Integration</a:t>
            </a:r>
            <a:endParaRPr lang="en-US" sz="1000" u="none" strike="noStrike" kern="1200" cap="none" spc="0" normalizeH="0" baseline="0" noProof="0">
              <a:ln>
                <a:noFill/>
              </a:ln>
              <a:solidFill>
                <a:srgbClr val="FFFFFF"/>
              </a:solidFill>
              <a:effectLst/>
              <a:uLnTx/>
              <a:uFillTx/>
              <a:latin typeface="Proxima Nova Light" panose="02000506030000020004" pitchFamily="2" charset="0"/>
              <a:cs typeface="Proxima Nova Light"/>
            </a:endParaRPr>
          </a:p>
        </p:txBody>
      </p:sp>
      <p:sp>
        <p:nvSpPr>
          <p:cNvPr id="78" name="Rounded Rectangle 5">
            <a:extLst>
              <a:ext uri="{FF2B5EF4-FFF2-40B4-BE49-F238E27FC236}">
                <a16:creationId xmlns:a16="http://schemas.microsoft.com/office/drawing/2014/main" id="{A7FF2E98-18D2-7859-E24B-1C2AF8F0FFE2}"/>
              </a:ext>
            </a:extLst>
          </p:cNvPr>
          <p:cNvSpPr/>
          <p:nvPr/>
        </p:nvSpPr>
        <p:spPr>
          <a:xfrm>
            <a:off x="8821187" y="4794096"/>
            <a:ext cx="820108" cy="494205"/>
          </a:xfrm>
          <a:custGeom>
            <a:avLst/>
            <a:gdLst>
              <a:gd name="connsiteX0" fmla="*/ 0 w 2498521"/>
              <a:gd name="connsiteY0" fmla="*/ 193210 h 1461496"/>
              <a:gd name="connsiteX1" fmla="*/ 193210 w 2498521"/>
              <a:gd name="connsiteY1" fmla="*/ 0 h 1461496"/>
              <a:gd name="connsiteX2" fmla="*/ 2305311 w 2498521"/>
              <a:gd name="connsiteY2" fmla="*/ 0 h 1461496"/>
              <a:gd name="connsiteX3" fmla="*/ 2498521 w 2498521"/>
              <a:gd name="connsiteY3" fmla="*/ 193210 h 1461496"/>
              <a:gd name="connsiteX4" fmla="*/ 2498521 w 2498521"/>
              <a:gd name="connsiteY4" fmla="*/ 1268286 h 1461496"/>
              <a:gd name="connsiteX5" fmla="*/ 2305311 w 2498521"/>
              <a:gd name="connsiteY5" fmla="*/ 1461496 h 1461496"/>
              <a:gd name="connsiteX6" fmla="*/ 193210 w 2498521"/>
              <a:gd name="connsiteY6" fmla="*/ 1461496 h 1461496"/>
              <a:gd name="connsiteX7" fmla="*/ 0 w 2498521"/>
              <a:gd name="connsiteY7" fmla="*/ 1268286 h 1461496"/>
              <a:gd name="connsiteX8" fmla="*/ 0 w 2498521"/>
              <a:gd name="connsiteY8" fmla="*/ 193210 h 1461496"/>
              <a:gd name="connsiteX0" fmla="*/ 0 w 2498521"/>
              <a:gd name="connsiteY0" fmla="*/ 193210 h 1461496"/>
              <a:gd name="connsiteX1" fmla="*/ 193210 w 2498521"/>
              <a:gd name="connsiteY1" fmla="*/ 0 h 1461496"/>
              <a:gd name="connsiteX2" fmla="*/ 2305311 w 2498521"/>
              <a:gd name="connsiteY2" fmla="*/ 0 h 1461496"/>
              <a:gd name="connsiteX3" fmla="*/ 2498521 w 2498521"/>
              <a:gd name="connsiteY3" fmla="*/ 193210 h 1461496"/>
              <a:gd name="connsiteX4" fmla="*/ 2498521 w 2498521"/>
              <a:gd name="connsiteY4" fmla="*/ 1268286 h 1461496"/>
              <a:gd name="connsiteX5" fmla="*/ 2305311 w 2498521"/>
              <a:gd name="connsiteY5" fmla="*/ 1461496 h 1461496"/>
              <a:gd name="connsiteX6" fmla="*/ 444295 w 2498521"/>
              <a:gd name="connsiteY6" fmla="*/ 1461496 h 1461496"/>
              <a:gd name="connsiteX7" fmla="*/ 0 w 2498521"/>
              <a:gd name="connsiteY7" fmla="*/ 1268286 h 1461496"/>
              <a:gd name="connsiteX8" fmla="*/ 0 w 2498521"/>
              <a:gd name="connsiteY8" fmla="*/ 193210 h 1461496"/>
              <a:gd name="connsiteX0" fmla="*/ 0 w 2498521"/>
              <a:gd name="connsiteY0" fmla="*/ 193210 h 1461496"/>
              <a:gd name="connsiteX1" fmla="*/ 193210 w 2498521"/>
              <a:gd name="connsiteY1" fmla="*/ 0 h 1461496"/>
              <a:gd name="connsiteX2" fmla="*/ 2305311 w 2498521"/>
              <a:gd name="connsiteY2" fmla="*/ 0 h 1461496"/>
              <a:gd name="connsiteX3" fmla="*/ 2498521 w 2498521"/>
              <a:gd name="connsiteY3" fmla="*/ 193210 h 1461496"/>
              <a:gd name="connsiteX4" fmla="*/ 2498521 w 2498521"/>
              <a:gd name="connsiteY4" fmla="*/ 1268286 h 1461496"/>
              <a:gd name="connsiteX5" fmla="*/ 2305311 w 2498521"/>
              <a:gd name="connsiteY5" fmla="*/ 1461496 h 1461496"/>
              <a:gd name="connsiteX6" fmla="*/ 444295 w 2498521"/>
              <a:gd name="connsiteY6" fmla="*/ 1461496 h 1461496"/>
              <a:gd name="connsiteX7" fmla="*/ 3747 w 2498521"/>
              <a:gd name="connsiteY7" fmla="*/ 1032191 h 1461496"/>
              <a:gd name="connsiteX8" fmla="*/ 0 w 2498521"/>
              <a:gd name="connsiteY8" fmla="*/ 193210 h 1461496"/>
              <a:gd name="connsiteX0" fmla="*/ 0 w 2498521"/>
              <a:gd name="connsiteY0" fmla="*/ 193210 h 1461528"/>
              <a:gd name="connsiteX1" fmla="*/ 193210 w 2498521"/>
              <a:gd name="connsiteY1" fmla="*/ 0 h 1461528"/>
              <a:gd name="connsiteX2" fmla="*/ 2305311 w 2498521"/>
              <a:gd name="connsiteY2" fmla="*/ 0 h 1461528"/>
              <a:gd name="connsiteX3" fmla="*/ 2498521 w 2498521"/>
              <a:gd name="connsiteY3" fmla="*/ 193210 h 1461528"/>
              <a:gd name="connsiteX4" fmla="*/ 2498521 w 2498521"/>
              <a:gd name="connsiteY4" fmla="*/ 1268286 h 1461528"/>
              <a:gd name="connsiteX5" fmla="*/ 2305311 w 2498521"/>
              <a:gd name="connsiteY5" fmla="*/ 1461496 h 1461528"/>
              <a:gd name="connsiteX6" fmla="*/ 444295 w 2498521"/>
              <a:gd name="connsiteY6" fmla="*/ 1461496 h 1461528"/>
              <a:gd name="connsiteX7" fmla="*/ 3747 w 2498521"/>
              <a:gd name="connsiteY7" fmla="*/ 1032191 h 1461528"/>
              <a:gd name="connsiteX8" fmla="*/ 0 w 2498521"/>
              <a:gd name="connsiteY8" fmla="*/ 193210 h 1461528"/>
              <a:gd name="connsiteX0" fmla="*/ 0 w 2498521"/>
              <a:gd name="connsiteY0" fmla="*/ 193210 h 1461540"/>
              <a:gd name="connsiteX1" fmla="*/ 193210 w 2498521"/>
              <a:gd name="connsiteY1" fmla="*/ 0 h 1461540"/>
              <a:gd name="connsiteX2" fmla="*/ 2305311 w 2498521"/>
              <a:gd name="connsiteY2" fmla="*/ 0 h 1461540"/>
              <a:gd name="connsiteX3" fmla="*/ 2498521 w 2498521"/>
              <a:gd name="connsiteY3" fmla="*/ 193210 h 1461540"/>
              <a:gd name="connsiteX4" fmla="*/ 2498521 w 2498521"/>
              <a:gd name="connsiteY4" fmla="*/ 1268286 h 1461540"/>
              <a:gd name="connsiteX5" fmla="*/ 2305311 w 2498521"/>
              <a:gd name="connsiteY5" fmla="*/ 1461496 h 1461540"/>
              <a:gd name="connsiteX6" fmla="*/ 444295 w 2498521"/>
              <a:gd name="connsiteY6" fmla="*/ 1461496 h 1461540"/>
              <a:gd name="connsiteX7" fmla="*/ 3747 w 2498521"/>
              <a:gd name="connsiteY7" fmla="*/ 1032191 h 1461540"/>
              <a:gd name="connsiteX8" fmla="*/ 0 w 2498521"/>
              <a:gd name="connsiteY8" fmla="*/ 193210 h 1461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98521" h="1461540">
                <a:moveTo>
                  <a:pt x="0" y="193210"/>
                </a:moveTo>
                <a:cubicBezTo>
                  <a:pt x="0" y="86503"/>
                  <a:pt x="86503" y="0"/>
                  <a:pt x="193210" y="0"/>
                </a:cubicBezTo>
                <a:lnTo>
                  <a:pt x="2305311" y="0"/>
                </a:lnTo>
                <a:cubicBezTo>
                  <a:pt x="2412018" y="0"/>
                  <a:pt x="2498521" y="86503"/>
                  <a:pt x="2498521" y="193210"/>
                </a:cubicBezTo>
                <a:lnTo>
                  <a:pt x="2498521" y="1268286"/>
                </a:lnTo>
                <a:cubicBezTo>
                  <a:pt x="2498521" y="1374993"/>
                  <a:pt x="2412018" y="1461496"/>
                  <a:pt x="2305311" y="1461496"/>
                </a:cubicBezTo>
                <a:lnTo>
                  <a:pt x="444295" y="1461496"/>
                </a:lnTo>
                <a:cubicBezTo>
                  <a:pt x="183939" y="1465244"/>
                  <a:pt x="7494" y="1232587"/>
                  <a:pt x="3747" y="1032191"/>
                </a:cubicBezTo>
                <a:cubicBezTo>
                  <a:pt x="0" y="831795"/>
                  <a:pt x="1249" y="472870"/>
                  <a:pt x="0" y="193210"/>
                </a:cubicBezTo>
                <a:close/>
              </a:path>
            </a:pathLst>
          </a:custGeom>
          <a:solidFill>
            <a:schemeClr val="accent4"/>
          </a:solidFill>
          <a:ln w="19050">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defRPr/>
            </a:pPr>
            <a:r>
              <a:rPr lang="en-US" sz="1000" b="1">
                <a:solidFill>
                  <a:srgbClr val="FFFFFF"/>
                </a:solidFill>
                <a:latin typeface="Proxima Nova Light"/>
                <a:cs typeface="Proxima Nova Light"/>
              </a:rPr>
              <a:t>Aug 2024</a:t>
            </a:r>
          </a:p>
          <a:p>
            <a:pPr algn="ctr">
              <a:defRPr/>
            </a:pPr>
            <a:r>
              <a:rPr lang="en-US" sz="1000">
                <a:solidFill>
                  <a:srgbClr val="FFFFFF"/>
                </a:solidFill>
                <a:latin typeface="Proxima Nova Light"/>
                <a:cs typeface="Proxima Nova Light"/>
              </a:rPr>
              <a:t>GDPR Anon </a:t>
            </a:r>
            <a:r>
              <a:rPr lang="en-US" sz="1000" err="1">
                <a:solidFill>
                  <a:srgbClr val="FFFFFF"/>
                </a:solidFill>
                <a:latin typeface="Proxima Nova Light"/>
                <a:cs typeface="Proxima Nova Light"/>
              </a:rPr>
              <a:t>Proj</a:t>
            </a:r>
            <a:endParaRPr lang="en-US" sz="1000" u="none" strike="noStrike" kern="1200" cap="none" spc="0" normalizeH="0" baseline="0" noProof="0" err="1">
              <a:ln>
                <a:noFill/>
              </a:ln>
              <a:solidFill>
                <a:srgbClr val="FFFFFF"/>
              </a:solidFill>
              <a:effectLst/>
              <a:uLnTx/>
              <a:uFillTx/>
              <a:latin typeface="Proxima Nova Light" panose="02000506030000020004" pitchFamily="2" charset="0"/>
              <a:cs typeface="Proxima Nova Light"/>
            </a:endParaRPr>
          </a:p>
        </p:txBody>
      </p:sp>
    </p:spTree>
    <p:extLst>
      <p:ext uri="{BB962C8B-B14F-4D97-AF65-F5344CB8AC3E}">
        <p14:creationId xmlns:p14="http://schemas.microsoft.com/office/powerpoint/2010/main" val="42673287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89A65D-A9F5-1563-FDF6-8D527331177B}"/>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CB3468D2-48B7-4984-FC35-66763CCC02A9}"/>
              </a:ext>
            </a:extLst>
          </p:cNvPr>
          <p:cNvSpPr>
            <a:spLocks noGrp="1"/>
          </p:cNvSpPr>
          <p:nvPr>
            <p:ph type="body" sz="quarter" idx="12"/>
          </p:nvPr>
        </p:nvSpPr>
        <p:spPr>
          <a:xfrm>
            <a:off x="2290722" y="1772918"/>
            <a:ext cx="7945807" cy="395872"/>
          </a:xfrm>
        </p:spPr>
        <p:txBody>
          <a:bodyPr/>
          <a:lstStyle/>
          <a:p>
            <a:r>
              <a:rPr lang="en-US"/>
              <a:t>Grainger Team</a:t>
            </a:r>
          </a:p>
        </p:txBody>
      </p:sp>
      <p:sp>
        <p:nvSpPr>
          <p:cNvPr id="5" name="Text Placeholder 4">
            <a:extLst>
              <a:ext uri="{FF2B5EF4-FFF2-40B4-BE49-F238E27FC236}">
                <a16:creationId xmlns:a16="http://schemas.microsoft.com/office/drawing/2014/main" id="{F67288B2-DC7E-F04D-B896-1980FB6FDF51}"/>
              </a:ext>
            </a:extLst>
          </p:cNvPr>
          <p:cNvSpPr>
            <a:spLocks noGrp="1"/>
          </p:cNvSpPr>
          <p:nvPr>
            <p:ph type="body" sz="quarter" idx="13"/>
          </p:nvPr>
        </p:nvSpPr>
        <p:spPr>
          <a:xfrm>
            <a:off x="2290722" y="2313890"/>
            <a:ext cx="7945808" cy="3263106"/>
          </a:xfrm>
        </p:spPr>
        <p:txBody>
          <a:bodyPr/>
          <a:lstStyle/>
          <a:p>
            <a:pPr marL="171450" indent="-171450">
              <a:lnSpc>
                <a:spcPct val="100000"/>
              </a:lnSpc>
              <a:spcAft>
                <a:spcPts val="500"/>
              </a:spcAft>
              <a:buClr>
                <a:schemeClr val="accent3"/>
              </a:buClr>
              <a:buFont typeface="Arial" panose="020B0604020202020204" pitchFamily="34" charset="0"/>
              <a:buChar char="•"/>
            </a:pPr>
            <a:r>
              <a:rPr lang="en-US" sz="1600">
                <a:latin typeface="Proxima Nova Lt"/>
              </a:rPr>
              <a:t>Paul </a:t>
            </a:r>
            <a:r>
              <a:rPr lang="en-US" sz="1600" err="1">
                <a:latin typeface="Proxima Nova Lt"/>
              </a:rPr>
              <a:t>Glibbery</a:t>
            </a:r>
            <a:r>
              <a:rPr lang="en-US" sz="1600">
                <a:latin typeface="Proxima Nova Lt"/>
              </a:rPr>
              <a:t> – CIO</a:t>
            </a:r>
          </a:p>
          <a:p>
            <a:pPr marL="171450" indent="-171450">
              <a:lnSpc>
                <a:spcPct val="100000"/>
              </a:lnSpc>
              <a:spcAft>
                <a:spcPts val="500"/>
              </a:spcAft>
              <a:buClr>
                <a:schemeClr val="accent3"/>
              </a:buClr>
              <a:buFont typeface="Arial" panose="020B0604020202020204" pitchFamily="34" charset="0"/>
              <a:buChar char="•"/>
            </a:pPr>
            <a:r>
              <a:rPr lang="en-US" sz="1600">
                <a:latin typeface="Proxima Nova Lt"/>
              </a:rPr>
              <a:t>Jon Pitt – Director of Lettings</a:t>
            </a:r>
          </a:p>
          <a:p>
            <a:pPr marL="171450" indent="-171450">
              <a:lnSpc>
                <a:spcPct val="100000"/>
              </a:lnSpc>
              <a:spcAft>
                <a:spcPts val="500"/>
              </a:spcAft>
              <a:buClr>
                <a:schemeClr val="accent3"/>
              </a:buClr>
              <a:buFont typeface="Arial" panose="020B0604020202020204" pitchFamily="34" charset="0"/>
              <a:buChar char="•"/>
            </a:pPr>
            <a:r>
              <a:rPr lang="en-US" sz="1600">
                <a:latin typeface="Proxima Nova Lt"/>
              </a:rPr>
              <a:t>Yvonne Dargavel – Business Change Lead</a:t>
            </a:r>
          </a:p>
          <a:p>
            <a:pPr marL="171450" indent="-171450">
              <a:lnSpc>
                <a:spcPct val="100000"/>
              </a:lnSpc>
              <a:spcAft>
                <a:spcPts val="500"/>
              </a:spcAft>
              <a:buClr>
                <a:schemeClr val="accent3"/>
              </a:buClr>
              <a:buFont typeface="Arial" panose="020B0604020202020204" pitchFamily="34" charset="0"/>
              <a:buChar char="•"/>
            </a:pPr>
            <a:r>
              <a:rPr lang="en-US" sz="1600">
                <a:latin typeface="Proxima Nova Lt"/>
              </a:rPr>
              <a:t>Patricia Buck – Finance Process &amp; Change Manager</a:t>
            </a:r>
          </a:p>
          <a:p>
            <a:pPr marL="171450" indent="-171450">
              <a:lnSpc>
                <a:spcPct val="100000"/>
              </a:lnSpc>
              <a:spcAft>
                <a:spcPts val="500"/>
              </a:spcAft>
              <a:buClr>
                <a:schemeClr val="accent3"/>
              </a:buClr>
              <a:buFont typeface="Arial" panose="020B0604020202020204" pitchFamily="34" charset="0"/>
              <a:buChar char="•"/>
            </a:pPr>
            <a:r>
              <a:rPr lang="en-US" sz="1600">
                <a:latin typeface="Proxima Nova Lt"/>
              </a:rPr>
              <a:t>Helen Douglas-</a:t>
            </a:r>
            <a:r>
              <a:rPr lang="en-US" sz="1600" err="1">
                <a:latin typeface="Proxima Nova Lt"/>
              </a:rPr>
              <a:t>Teggart</a:t>
            </a:r>
            <a:r>
              <a:rPr lang="en-US" sz="1600">
                <a:latin typeface="Proxima Nova Lt"/>
              </a:rPr>
              <a:t> – Salesforce SME</a:t>
            </a:r>
          </a:p>
          <a:p>
            <a:pPr marL="171450" indent="-171450">
              <a:lnSpc>
                <a:spcPct val="100000"/>
              </a:lnSpc>
              <a:spcAft>
                <a:spcPts val="500"/>
              </a:spcAft>
              <a:buClr>
                <a:schemeClr val="accent3"/>
              </a:buClr>
              <a:buFont typeface="Arial" panose="020B0604020202020204" pitchFamily="34" charset="0"/>
              <a:buChar char="•"/>
            </a:pPr>
            <a:r>
              <a:rPr lang="en-US" sz="1600">
                <a:latin typeface="Proxima Nova Lt"/>
              </a:rPr>
              <a:t>Elisabeta Mihalache – Salesforce SME</a:t>
            </a:r>
            <a:endParaRPr lang="en-US" sz="1600">
              <a:solidFill>
                <a:schemeClr val="tx2"/>
              </a:solidFill>
              <a:latin typeface="Proxima Nova Lt"/>
            </a:endParaRPr>
          </a:p>
          <a:p>
            <a:pPr marL="171450" indent="-171450">
              <a:lnSpc>
                <a:spcPct val="100000"/>
              </a:lnSpc>
              <a:spcAft>
                <a:spcPts val="500"/>
              </a:spcAft>
              <a:buClr>
                <a:schemeClr val="accent3"/>
              </a:buClr>
              <a:buFont typeface="Arial" panose="020B0604020202020204" pitchFamily="34" charset="0"/>
              <a:buChar char="•"/>
            </a:pPr>
            <a:r>
              <a:rPr lang="en-US" sz="1600" err="1">
                <a:latin typeface="Proxima Nova Lt"/>
              </a:rPr>
              <a:t>Jaic</a:t>
            </a:r>
            <a:r>
              <a:rPr lang="en-US" sz="1600">
                <a:latin typeface="Proxima Nova Lt"/>
              </a:rPr>
              <a:t> George – Solution Architect</a:t>
            </a:r>
          </a:p>
          <a:p>
            <a:pPr marL="171450" indent="-171450">
              <a:lnSpc>
                <a:spcPct val="100000"/>
              </a:lnSpc>
              <a:spcAft>
                <a:spcPts val="500"/>
              </a:spcAft>
              <a:buClr>
                <a:schemeClr val="accent3"/>
              </a:buClr>
              <a:buFont typeface="Arial" panose="020B0604020202020204" pitchFamily="34" charset="0"/>
              <a:buChar char="•"/>
            </a:pPr>
            <a:r>
              <a:rPr lang="en-US" sz="1600">
                <a:latin typeface="Proxima Nova Lt"/>
              </a:rPr>
              <a:t>Saji </a:t>
            </a:r>
            <a:r>
              <a:rPr lang="en-US" sz="1600" err="1">
                <a:latin typeface="Proxima Nova Lt"/>
              </a:rPr>
              <a:t>Gunasakeran</a:t>
            </a:r>
            <a:r>
              <a:rPr lang="en-US" sz="1600">
                <a:latin typeface="Proxima Nova Lt"/>
              </a:rPr>
              <a:t> – Salesforce Admin</a:t>
            </a:r>
          </a:p>
        </p:txBody>
      </p:sp>
      <p:sp>
        <p:nvSpPr>
          <p:cNvPr id="2" name="Text Placeholder 1">
            <a:extLst>
              <a:ext uri="{FF2B5EF4-FFF2-40B4-BE49-F238E27FC236}">
                <a16:creationId xmlns:a16="http://schemas.microsoft.com/office/drawing/2014/main" id="{4F76DA26-9803-2524-346B-7EE8E78242D3}"/>
              </a:ext>
            </a:extLst>
          </p:cNvPr>
          <p:cNvSpPr>
            <a:spLocks noGrp="1"/>
          </p:cNvSpPr>
          <p:nvPr>
            <p:ph type="body" sz="quarter" idx="11"/>
          </p:nvPr>
        </p:nvSpPr>
        <p:spPr/>
        <p:txBody>
          <a:bodyPr/>
          <a:lstStyle/>
          <a:p>
            <a:pPr>
              <a:lnSpc>
                <a:spcPct val="100000"/>
              </a:lnSpc>
            </a:pPr>
            <a:r>
              <a:rPr lang="en-US"/>
              <a:t>Key People</a:t>
            </a:r>
          </a:p>
        </p:txBody>
      </p:sp>
      <p:pic>
        <p:nvPicPr>
          <p:cNvPr id="4" name="Picture 3">
            <a:extLst>
              <a:ext uri="{FF2B5EF4-FFF2-40B4-BE49-F238E27FC236}">
                <a16:creationId xmlns:a16="http://schemas.microsoft.com/office/drawing/2014/main" id="{38731B5D-DDDE-2A34-7072-62452824D0BE}"/>
              </a:ext>
            </a:extLst>
          </p:cNvPr>
          <p:cNvPicPr>
            <a:picLocks noChangeAspect="1"/>
          </p:cNvPicPr>
          <p:nvPr/>
        </p:nvPicPr>
        <p:blipFill>
          <a:blip r:embed="rId3"/>
          <a:stretch>
            <a:fillRect/>
          </a:stretch>
        </p:blipFill>
        <p:spPr>
          <a:xfrm>
            <a:off x="1301661" y="2313890"/>
            <a:ext cx="653809" cy="540104"/>
          </a:xfrm>
          <a:prstGeom prst="rect">
            <a:avLst/>
          </a:prstGeom>
        </p:spPr>
      </p:pic>
    </p:spTree>
    <p:extLst>
      <p:ext uri="{BB962C8B-B14F-4D97-AF65-F5344CB8AC3E}">
        <p14:creationId xmlns:p14="http://schemas.microsoft.com/office/powerpoint/2010/main" val="19307513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B106EB-D1FE-8279-8D2F-718060AD8F15}"/>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050D2CFE-52E6-3A6B-58F4-BFAB2D2D65B8}"/>
              </a:ext>
            </a:extLst>
          </p:cNvPr>
          <p:cNvSpPr>
            <a:spLocks noGrp="1"/>
          </p:cNvSpPr>
          <p:nvPr>
            <p:ph type="body" sz="quarter" idx="12"/>
          </p:nvPr>
        </p:nvSpPr>
        <p:spPr>
          <a:xfrm>
            <a:off x="2123096" y="941645"/>
            <a:ext cx="7945807" cy="395872"/>
          </a:xfrm>
        </p:spPr>
        <p:txBody>
          <a:bodyPr/>
          <a:lstStyle/>
          <a:p>
            <a:r>
              <a:rPr lang="en-US"/>
              <a:t>Open Box Team</a:t>
            </a:r>
          </a:p>
        </p:txBody>
      </p:sp>
      <p:sp>
        <p:nvSpPr>
          <p:cNvPr id="5" name="Text Placeholder 4">
            <a:extLst>
              <a:ext uri="{FF2B5EF4-FFF2-40B4-BE49-F238E27FC236}">
                <a16:creationId xmlns:a16="http://schemas.microsoft.com/office/drawing/2014/main" id="{734C4CFA-D392-7DCA-4886-F0D2560DAC88}"/>
              </a:ext>
            </a:extLst>
          </p:cNvPr>
          <p:cNvSpPr>
            <a:spLocks noGrp="1"/>
          </p:cNvSpPr>
          <p:nvPr>
            <p:ph type="body" sz="quarter" idx="13"/>
          </p:nvPr>
        </p:nvSpPr>
        <p:spPr>
          <a:xfrm>
            <a:off x="2123096" y="1482616"/>
            <a:ext cx="7945808" cy="3940409"/>
          </a:xfrm>
        </p:spPr>
        <p:txBody>
          <a:bodyPr/>
          <a:lstStyle/>
          <a:p>
            <a:pPr marL="171450" indent="-171450">
              <a:lnSpc>
                <a:spcPct val="100000"/>
              </a:lnSpc>
              <a:spcAft>
                <a:spcPts val="500"/>
              </a:spcAft>
              <a:buClr>
                <a:schemeClr val="accent3"/>
              </a:buClr>
              <a:buFont typeface="Arial" panose="020B0604020202020204" pitchFamily="34" charset="0"/>
              <a:buChar char="•"/>
            </a:pPr>
            <a:r>
              <a:rPr lang="en-US" sz="1600"/>
              <a:t>Akshat Jain</a:t>
            </a:r>
          </a:p>
          <a:p>
            <a:pPr marL="171450" indent="-171450">
              <a:lnSpc>
                <a:spcPct val="100000"/>
              </a:lnSpc>
              <a:spcAft>
                <a:spcPts val="500"/>
              </a:spcAft>
              <a:buClr>
                <a:schemeClr val="accent3"/>
              </a:buClr>
              <a:buFont typeface="Arial" panose="020B0604020202020204" pitchFamily="34" charset="0"/>
              <a:buChar char="•"/>
            </a:pPr>
            <a:r>
              <a:rPr lang="en-US" sz="1600"/>
              <a:t>Anjali Salecha</a:t>
            </a:r>
          </a:p>
          <a:p>
            <a:pPr marL="171450" indent="-171450">
              <a:lnSpc>
                <a:spcPct val="100000"/>
              </a:lnSpc>
              <a:spcAft>
                <a:spcPts val="500"/>
              </a:spcAft>
              <a:buClr>
                <a:schemeClr val="accent3"/>
              </a:buClr>
              <a:buFont typeface="Arial" panose="020B0604020202020204" pitchFamily="34" charset="0"/>
              <a:buChar char="•"/>
            </a:pPr>
            <a:r>
              <a:rPr lang="en-US" sz="1600"/>
              <a:t>Jacob Smycz</a:t>
            </a:r>
          </a:p>
          <a:p>
            <a:pPr marL="171450" indent="-171450">
              <a:lnSpc>
                <a:spcPct val="100000"/>
              </a:lnSpc>
              <a:spcAft>
                <a:spcPts val="500"/>
              </a:spcAft>
              <a:buClr>
                <a:schemeClr val="accent3"/>
              </a:buClr>
              <a:buFont typeface="Arial" panose="020B0604020202020204" pitchFamily="34" charset="0"/>
              <a:buChar char="•"/>
            </a:pPr>
            <a:r>
              <a:rPr lang="en-US" sz="1600" err="1"/>
              <a:t>Khonani</a:t>
            </a:r>
            <a:r>
              <a:rPr lang="en-US" sz="1600"/>
              <a:t> </a:t>
            </a:r>
            <a:r>
              <a:rPr lang="en-US" sz="1600" err="1"/>
              <a:t>Davhana</a:t>
            </a:r>
            <a:endParaRPr lang="en-US" sz="1600"/>
          </a:p>
          <a:p>
            <a:pPr marL="171450" indent="-171450">
              <a:lnSpc>
                <a:spcPct val="100000"/>
              </a:lnSpc>
              <a:spcAft>
                <a:spcPts val="500"/>
              </a:spcAft>
              <a:buClr>
                <a:schemeClr val="accent3"/>
              </a:buClr>
              <a:buFont typeface="Arial" panose="020B0604020202020204" pitchFamily="34" charset="0"/>
              <a:buChar char="•"/>
            </a:pPr>
            <a:r>
              <a:rPr lang="en-US" sz="1600"/>
              <a:t>Matthew Cornfield</a:t>
            </a:r>
          </a:p>
          <a:p>
            <a:pPr marL="171450" indent="-171450">
              <a:lnSpc>
                <a:spcPct val="100000"/>
              </a:lnSpc>
              <a:spcAft>
                <a:spcPts val="500"/>
              </a:spcAft>
              <a:buClr>
                <a:schemeClr val="accent3"/>
              </a:buClr>
              <a:buFont typeface="Arial" panose="020B0604020202020204" pitchFamily="34" charset="0"/>
              <a:buChar char="•"/>
            </a:pPr>
            <a:r>
              <a:rPr lang="en-US" sz="1600"/>
              <a:t>Matthew Pitcairn</a:t>
            </a:r>
          </a:p>
          <a:p>
            <a:pPr marL="171450" indent="-171450">
              <a:lnSpc>
                <a:spcPct val="100000"/>
              </a:lnSpc>
              <a:spcAft>
                <a:spcPts val="500"/>
              </a:spcAft>
              <a:buClr>
                <a:schemeClr val="accent3"/>
              </a:buClr>
              <a:buFont typeface="Arial" panose="020B0604020202020204" pitchFamily="34" charset="0"/>
              <a:buChar char="•"/>
            </a:pPr>
            <a:r>
              <a:rPr lang="en-US" sz="1600"/>
              <a:t>Nadia Swarts</a:t>
            </a:r>
          </a:p>
          <a:p>
            <a:pPr marL="171450" indent="-171450">
              <a:lnSpc>
                <a:spcPct val="100000"/>
              </a:lnSpc>
              <a:spcAft>
                <a:spcPts val="500"/>
              </a:spcAft>
              <a:buClr>
                <a:schemeClr val="accent3"/>
              </a:buClr>
              <a:buFont typeface="Arial" panose="020B0604020202020204" pitchFamily="34" charset="0"/>
              <a:buChar char="•"/>
            </a:pPr>
            <a:r>
              <a:rPr lang="en-US" sz="1600"/>
              <a:t>Nikki Papenfus</a:t>
            </a:r>
          </a:p>
          <a:p>
            <a:pPr marL="171450" indent="-171450">
              <a:spcAft>
                <a:spcPts val="500"/>
              </a:spcAft>
              <a:buClr>
                <a:schemeClr val="accent3"/>
              </a:buClr>
              <a:buFont typeface="Arial" panose="020B0604020202020204" pitchFamily="34" charset="0"/>
              <a:buChar char="•"/>
            </a:pPr>
            <a:r>
              <a:rPr lang="en-US" sz="1600">
                <a:solidFill>
                  <a:schemeClr val="tx2"/>
                </a:solidFill>
              </a:rPr>
              <a:t>Sam Duncan</a:t>
            </a:r>
            <a:endParaRPr lang="en-US" sz="1600"/>
          </a:p>
          <a:p>
            <a:pPr marL="171450" indent="-171450">
              <a:lnSpc>
                <a:spcPct val="100000"/>
              </a:lnSpc>
              <a:spcAft>
                <a:spcPts val="500"/>
              </a:spcAft>
              <a:buClr>
                <a:schemeClr val="accent3"/>
              </a:buClr>
              <a:buFont typeface="Arial" panose="020B0604020202020204" pitchFamily="34" charset="0"/>
              <a:buChar char="•"/>
            </a:pPr>
            <a:r>
              <a:rPr lang="en-US" sz="1600"/>
              <a:t>Sarah Jessiman</a:t>
            </a:r>
          </a:p>
          <a:p>
            <a:pPr marL="171450" indent="-171450">
              <a:spcAft>
                <a:spcPts val="500"/>
              </a:spcAft>
              <a:buClr>
                <a:schemeClr val="accent3"/>
              </a:buClr>
              <a:buFont typeface="Arial" panose="020B0604020202020204" pitchFamily="34" charset="0"/>
              <a:buChar char="•"/>
            </a:pPr>
            <a:r>
              <a:rPr lang="en-US" sz="1600"/>
              <a:t>Shaun Barret</a:t>
            </a:r>
          </a:p>
          <a:p>
            <a:pPr>
              <a:lnSpc>
                <a:spcPct val="100000"/>
              </a:lnSpc>
              <a:spcAft>
                <a:spcPts val="500"/>
              </a:spcAft>
              <a:buClr>
                <a:schemeClr val="accent3"/>
              </a:buClr>
            </a:pPr>
            <a:endParaRPr lang="en-US" sz="1600">
              <a:solidFill>
                <a:schemeClr val="tx2"/>
              </a:solidFill>
            </a:endParaRPr>
          </a:p>
        </p:txBody>
      </p:sp>
      <p:sp>
        <p:nvSpPr>
          <p:cNvPr id="2" name="Text Placeholder 1">
            <a:extLst>
              <a:ext uri="{FF2B5EF4-FFF2-40B4-BE49-F238E27FC236}">
                <a16:creationId xmlns:a16="http://schemas.microsoft.com/office/drawing/2014/main" id="{F0936D51-3809-91C5-1F2C-67BE698F52EA}"/>
              </a:ext>
            </a:extLst>
          </p:cNvPr>
          <p:cNvSpPr>
            <a:spLocks noGrp="1"/>
          </p:cNvSpPr>
          <p:nvPr>
            <p:ph type="body" sz="quarter" idx="11"/>
          </p:nvPr>
        </p:nvSpPr>
        <p:spPr/>
        <p:txBody>
          <a:bodyPr/>
          <a:lstStyle/>
          <a:p>
            <a:pPr>
              <a:lnSpc>
                <a:spcPct val="100000"/>
              </a:lnSpc>
            </a:pPr>
            <a:r>
              <a:rPr lang="en-US"/>
              <a:t>Key People</a:t>
            </a:r>
          </a:p>
        </p:txBody>
      </p:sp>
      <p:pic>
        <p:nvPicPr>
          <p:cNvPr id="4" name="Picture 3">
            <a:extLst>
              <a:ext uri="{FF2B5EF4-FFF2-40B4-BE49-F238E27FC236}">
                <a16:creationId xmlns:a16="http://schemas.microsoft.com/office/drawing/2014/main" id="{B80F6361-280C-AED7-785D-622EC3337D34}"/>
              </a:ext>
            </a:extLst>
          </p:cNvPr>
          <p:cNvPicPr>
            <a:picLocks noChangeAspect="1"/>
          </p:cNvPicPr>
          <p:nvPr/>
        </p:nvPicPr>
        <p:blipFill>
          <a:blip r:embed="rId3"/>
          <a:stretch>
            <a:fillRect/>
          </a:stretch>
        </p:blipFill>
        <p:spPr>
          <a:xfrm>
            <a:off x="1134035" y="1482617"/>
            <a:ext cx="653809" cy="540104"/>
          </a:xfrm>
          <a:prstGeom prst="rect">
            <a:avLst/>
          </a:prstGeom>
        </p:spPr>
      </p:pic>
      <p:pic>
        <p:nvPicPr>
          <p:cNvPr id="5122" name="Picture 2">
            <a:extLst>
              <a:ext uri="{FF2B5EF4-FFF2-40B4-BE49-F238E27FC236}">
                <a16:creationId xmlns:a16="http://schemas.microsoft.com/office/drawing/2014/main" id="{82D682E9-14D7-292B-AB1C-872B70970CF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55691" y="4583870"/>
            <a:ext cx="1395743" cy="1395743"/>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D0A144BC-13F3-E8D2-43C0-06604767877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17686" y="4562588"/>
            <a:ext cx="1395743" cy="1395743"/>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a:extLst>
              <a:ext uri="{FF2B5EF4-FFF2-40B4-BE49-F238E27FC236}">
                <a16:creationId xmlns:a16="http://schemas.microsoft.com/office/drawing/2014/main" id="{76C2B911-72FC-0539-3928-1EA4162F730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86686" y="1362010"/>
            <a:ext cx="1395744" cy="1395744"/>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a:extLst>
              <a:ext uri="{FF2B5EF4-FFF2-40B4-BE49-F238E27FC236}">
                <a16:creationId xmlns:a16="http://schemas.microsoft.com/office/drawing/2014/main" id="{65AE2B41-7795-6C2D-6E27-1F50A54B161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144326" y="1298139"/>
            <a:ext cx="1395745" cy="1395745"/>
          </a:xfrm>
          <a:prstGeom prst="rect">
            <a:avLst/>
          </a:prstGeom>
          <a:noFill/>
          <a:extLst>
            <a:ext uri="{909E8E84-426E-40DD-AFC4-6F175D3DCCD1}">
              <a14:hiddenFill xmlns:a14="http://schemas.microsoft.com/office/drawing/2010/main">
                <a:solidFill>
                  <a:srgbClr val="FFFFFF"/>
                </a:solidFill>
              </a14:hiddenFill>
            </a:ext>
          </a:extLst>
        </p:spPr>
      </p:pic>
      <p:pic>
        <p:nvPicPr>
          <p:cNvPr id="5130" name="Picture 10">
            <a:extLst>
              <a:ext uri="{FF2B5EF4-FFF2-40B4-BE49-F238E27FC236}">
                <a16:creationId xmlns:a16="http://schemas.microsoft.com/office/drawing/2014/main" id="{BFF6C9EE-1667-5A94-C655-D747F6611C9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57567" y="2971598"/>
            <a:ext cx="1395743" cy="1395743"/>
          </a:xfrm>
          <a:prstGeom prst="rect">
            <a:avLst/>
          </a:prstGeom>
          <a:noFill/>
          <a:extLst>
            <a:ext uri="{909E8E84-426E-40DD-AFC4-6F175D3DCCD1}">
              <a14:hiddenFill xmlns:a14="http://schemas.microsoft.com/office/drawing/2010/main">
                <a:solidFill>
                  <a:srgbClr val="FFFFFF"/>
                </a:solidFill>
              </a14:hiddenFill>
            </a:ext>
          </a:extLst>
        </p:spPr>
      </p:pic>
      <p:pic>
        <p:nvPicPr>
          <p:cNvPr id="5132" name="Picture 12">
            <a:extLst>
              <a:ext uri="{FF2B5EF4-FFF2-40B4-BE49-F238E27FC236}">
                <a16:creationId xmlns:a16="http://schemas.microsoft.com/office/drawing/2014/main" id="{08C812B5-B598-1BC9-F22F-5809F873082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686686" y="2956667"/>
            <a:ext cx="1395746" cy="1395746"/>
          </a:xfrm>
          <a:prstGeom prst="rect">
            <a:avLst/>
          </a:prstGeom>
          <a:noFill/>
          <a:extLst>
            <a:ext uri="{909E8E84-426E-40DD-AFC4-6F175D3DCCD1}">
              <a14:hiddenFill xmlns:a14="http://schemas.microsoft.com/office/drawing/2010/main">
                <a:solidFill>
                  <a:srgbClr val="FFFFFF"/>
                </a:solidFill>
              </a14:hiddenFill>
            </a:ext>
          </a:extLst>
        </p:spPr>
      </p:pic>
      <p:pic>
        <p:nvPicPr>
          <p:cNvPr id="5134" name="Picture 14">
            <a:extLst>
              <a:ext uri="{FF2B5EF4-FFF2-40B4-BE49-F238E27FC236}">
                <a16:creationId xmlns:a16="http://schemas.microsoft.com/office/drawing/2014/main" id="{70DE10B7-2990-B9F3-4AE7-670EDEDC31C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417683" y="2971595"/>
            <a:ext cx="1395746" cy="1395746"/>
          </a:xfrm>
          <a:prstGeom prst="rect">
            <a:avLst/>
          </a:prstGeom>
          <a:noFill/>
          <a:extLst>
            <a:ext uri="{909E8E84-426E-40DD-AFC4-6F175D3DCCD1}">
              <a14:hiddenFill xmlns:a14="http://schemas.microsoft.com/office/drawing/2010/main">
                <a:solidFill>
                  <a:srgbClr val="FFFFFF"/>
                </a:solidFill>
              </a14:hiddenFill>
            </a:ext>
          </a:extLst>
        </p:spPr>
      </p:pic>
      <p:pic>
        <p:nvPicPr>
          <p:cNvPr id="5140" name="Picture 20">
            <a:extLst>
              <a:ext uri="{FF2B5EF4-FFF2-40B4-BE49-F238E27FC236}">
                <a16:creationId xmlns:a16="http://schemas.microsoft.com/office/drawing/2014/main" id="{A82C4B0D-BD53-3264-5722-E907F7ACF877}"/>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147814" y="2971595"/>
            <a:ext cx="1392257" cy="1395746"/>
          </a:xfrm>
          <a:prstGeom prst="rect">
            <a:avLst/>
          </a:prstGeom>
          <a:noFill/>
          <a:extLst>
            <a:ext uri="{909E8E84-426E-40DD-AFC4-6F175D3DCCD1}">
              <a14:hiddenFill xmlns:a14="http://schemas.microsoft.com/office/drawing/2010/main">
                <a:solidFill>
                  <a:srgbClr val="FFFFFF"/>
                </a:solidFill>
              </a14:hiddenFill>
            </a:ext>
          </a:extLst>
        </p:spPr>
      </p:pic>
      <p:pic>
        <p:nvPicPr>
          <p:cNvPr id="5142" name="Picture 22">
            <a:extLst>
              <a:ext uri="{FF2B5EF4-FFF2-40B4-BE49-F238E27FC236}">
                <a16:creationId xmlns:a16="http://schemas.microsoft.com/office/drawing/2014/main" id="{179DCEBA-3AAE-2D36-8908-1D1514F7CC9A}"/>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955687" y="1331275"/>
            <a:ext cx="1395747" cy="1395747"/>
          </a:xfrm>
          <a:prstGeom prst="rect">
            <a:avLst/>
          </a:prstGeom>
          <a:noFill/>
          <a:extLst>
            <a:ext uri="{909E8E84-426E-40DD-AFC4-6F175D3DCCD1}">
              <a14:hiddenFill xmlns:a14="http://schemas.microsoft.com/office/drawing/2010/main">
                <a:solidFill>
                  <a:srgbClr val="FFFFFF"/>
                </a:solidFill>
              </a14:hiddenFill>
            </a:ext>
          </a:extLst>
        </p:spPr>
      </p:pic>
      <p:pic>
        <p:nvPicPr>
          <p:cNvPr id="5144" name="Picture 24">
            <a:extLst>
              <a:ext uri="{FF2B5EF4-FFF2-40B4-BE49-F238E27FC236}">
                <a16:creationId xmlns:a16="http://schemas.microsoft.com/office/drawing/2014/main" id="{6546C498-4BBB-1960-DD87-0552E12E607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682149" y="4559086"/>
            <a:ext cx="1395747" cy="1399245"/>
          </a:xfrm>
          <a:prstGeom prst="rect">
            <a:avLst/>
          </a:prstGeom>
          <a:noFill/>
          <a:extLst>
            <a:ext uri="{909E8E84-426E-40DD-AFC4-6F175D3DCCD1}">
              <a14:hiddenFill xmlns:a14="http://schemas.microsoft.com/office/drawing/2010/main">
                <a:solidFill>
                  <a:srgbClr val="FFFFFF"/>
                </a:solidFill>
              </a14:hiddenFill>
            </a:ext>
          </a:extLst>
        </p:spPr>
      </p:pic>
      <p:pic>
        <p:nvPicPr>
          <p:cNvPr id="5146" name="Picture 26">
            <a:extLst>
              <a:ext uri="{FF2B5EF4-FFF2-40B4-BE49-F238E27FC236}">
                <a16:creationId xmlns:a16="http://schemas.microsoft.com/office/drawing/2014/main" id="{8AE0BFAC-B389-5D29-E2A8-A4A7E943F2D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417682" y="1363005"/>
            <a:ext cx="1395747" cy="13957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1101203"/>
      </p:ext>
    </p:extLst>
  </p:cSld>
  <p:clrMapOvr>
    <a:masterClrMapping/>
  </p:clrMapOvr>
</p:sld>
</file>

<file path=ppt/theme/theme1.xml><?xml version="1.0" encoding="utf-8"?>
<a:theme xmlns:a="http://schemas.openxmlformats.org/drawingml/2006/main" name="1. Cover Pages">
  <a:themeElements>
    <a:clrScheme name="Open Box Colours">
      <a:dk1>
        <a:srgbClr val="373C3C"/>
      </a:dk1>
      <a:lt1>
        <a:srgbClr val="FFFFFF"/>
      </a:lt1>
      <a:dk2>
        <a:srgbClr val="6E7878"/>
      </a:dk2>
      <a:lt2>
        <a:srgbClr val="ABABAB"/>
      </a:lt2>
      <a:accent1>
        <a:srgbClr val="999999"/>
      </a:accent1>
      <a:accent2>
        <a:srgbClr val="CCCCCC"/>
      </a:accent2>
      <a:accent3>
        <a:srgbClr val="BDD626"/>
      </a:accent3>
      <a:accent4>
        <a:srgbClr val="B079A1"/>
      </a:accent4>
      <a:accent5>
        <a:srgbClr val="4D90A8"/>
      </a:accent5>
      <a:accent6>
        <a:srgbClr val="75B8B2"/>
      </a:accent6>
      <a:hlink>
        <a:srgbClr val="4E79A7"/>
      </a:hlink>
      <a:folHlink>
        <a:srgbClr val="4E79A7"/>
      </a:folHlink>
    </a:clrScheme>
    <a:fontScheme name="Proxima Nova Rg">
      <a:majorFont>
        <a:latin typeface="Proxima Nova Rg"/>
        <a:ea typeface=""/>
        <a:cs typeface=""/>
      </a:majorFont>
      <a:minorFont>
        <a:latin typeface="Proxima Nova L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pen Box Case Study_Master" id="{8433C2BA-E47C-504A-9C7F-C459327562B0}" vid="{DEBD2BAC-DEAE-8644-BEC6-2D250FF12B24}"/>
    </a:ext>
  </a:extLst>
</a:theme>
</file>

<file path=ppt/theme/theme10.xml><?xml version="1.0" encoding="utf-8"?>
<a:theme xmlns:a="http://schemas.openxmlformats.org/drawingml/2006/main" name="10. Map pages">
  <a:themeElements>
    <a:clrScheme name="Open Box Colours">
      <a:dk1>
        <a:srgbClr val="373C3C"/>
      </a:dk1>
      <a:lt1>
        <a:srgbClr val="FFFFFF"/>
      </a:lt1>
      <a:dk2>
        <a:srgbClr val="6E7878"/>
      </a:dk2>
      <a:lt2>
        <a:srgbClr val="ABABAB"/>
      </a:lt2>
      <a:accent1>
        <a:srgbClr val="999999"/>
      </a:accent1>
      <a:accent2>
        <a:srgbClr val="CCCCCC"/>
      </a:accent2>
      <a:accent3>
        <a:srgbClr val="BDD626"/>
      </a:accent3>
      <a:accent4>
        <a:srgbClr val="B079A1"/>
      </a:accent4>
      <a:accent5>
        <a:srgbClr val="4D90A8"/>
      </a:accent5>
      <a:accent6>
        <a:srgbClr val="75B8B2"/>
      </a:accent6>
      <a:hlink>
        <a:srgbClr val="4E79A7"/>
      </a:hlink>
      <a:folHlink>
        <a:srgbClr val="4E79A7"/>
      </a:folHlink>
    </a:clrScheme>
    <a:fontScheme name="Open Box Fonts">
      <a:majorFont>
        <a:latin typeface="Proxima Nova Lt"/>
        <a:ea typeface=""/>
        <a:cs typeface=""/>
      </a:majorFont>
      <a:minorFont>
        <a:latin typeface="Proxima Nova L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pen Box Case Study_Master" id="{8433C2BA-E47C-504A-9C7F-C459327562B0}" vid="{6D5DC46B-CB3B-174D-AE47-D33984B5EFD5}"/>
    </a:ext>
  </a:extLst>
</a:theme>
</file>

<file path=ppt/theme/theme11.xml><?xml version="1.0" encoding="utf-8"?>
<a:theme xmlns:a="http://schemas.openxmlformats.org/drawingml/2006/main" name="11. Case study ">
  <a:themeElements>
    <a:clrScheme name="Open Box Colours">
      <a:dk1>
        <a:srgbClr val="373C3C"/>
      </a:dk1>
      <a:lt1>
        <a:srgbClr val="FFFFFF"/>
      </a:lt1>
      <a:dk2>
        <a:srgbClr val="6E7878"/>
      </a:dk2>
      <a:lt2>
        <a:srgbClr val="ABABAB"/>
      </a:lt2>
      <a:accent1>
        <a:srgbClr val="999999"/>
      </a:accent1>
      <a:accent2>
        <a:srgbClr val="CCCCCC"/>
      </a:accent2>
      <a:accent3>
        <a:srgbClr val="BDD626"/>
      </a:accent3>
      <a:accent4>
        <a:srgbClr val="B079A1"/>
      </a:accent4>
      <a:accent5>
        <a:srgbClr val="4D90A8"/>
      </a:accent5>
      <a:accent6>
        <a:srgbClr val="75B8B2"/>
      </a:accent6>
      <a:hlink>
        <a:srgbClr val="4E79A7"/>
      </a:hlink>
      <a:folHlink>
        <a:srgbClr val="4E79A7"/>
      </a:folHlink>
    </a:clrScheme>
    <a:fontScheme name="Open Box Fonts">
      <a:majorFont>
        <a:latin typeface="Proxima Nova Lt"/>
        <a:ea typeface=""/>
        <a:cs typeface=""/>
      </a:majorFont>
      <a:minorFont>
        <a:latin typeface="Proxima Nova L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pen Box Case Study_Master" id="{8433C2BA-E47C-504A-9C7F-C459327562B0}" vid="{CFB22DEB-793A-934E-8702-A2265817DA34}"/>
    </a:ext>
  </a:ext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2. Agenda and contents">
  <a:themeElements>
    <a:clrScheme name="Open Box Colours">
      <a:dk1>
        <a:srgbClr val="373C3C"/>
      </a:dk1>
      <a:lt1>
        <a:srgbClr val="FFFFFF"/>
      </a:lt1>
      <a:dk2>
        <a:srgbClr val="6E7878"/>
      </a:dk2>
      <a:lt2>
        <a:srgbClr val="ABABAB"/>
      </a:lt2>
      <a:accent1>
        <a:srgbClr val="999999"/>
      </a:accent1>
      <a:accent2>
        <a:srgbClr val="CCCCCC"/>
      </a:accent2>
      <a:accent3>
        <a:srgbClr val="BDD626"/>
      </a:accent3>
      <a:accent4>
        <a:srgbClr val="B079A1"/>
      </a:accent4>
      <a:accent5>
        <a:srgbClr val="4D90A8"/>
      </a:accent5>
      <a:accent6>
        <a:srgbClr val="75B8B2"/>
      </a:accent6>
      <a:hlink>
        <a:srgbClr val="4E79A7"/>
      </a:hlink>
      <a:folHlink>
        <a:srgbClr val="4E79A7"/>
      </a:folHlink>
    </a:clrScheme>
    <a:fontScheme name="Open Box Fonts">
      <a:majorFont>
        <a:latin typeface="Proxima Nova Lt"/>
        <a:ea typeface=""/>
        <a:cs typeface=""/>
      </a:majorFont>
      <a:minorFont>
        <a:latin typeface="Proxima Nova L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pen Box Case Study_Master" id="{8433C2BA-E47C-504A-9C7F-C459327562B0}" vid="{6E8929C0-F3A4-3D4D-A4F4-FD687D1AF6A9}"/>
    </a:ext>
  </a:extLst>
</a:theme>
</file>

<file path=ppt/theme/theme3.xml><?xml version="1.0" encoding="utf-8"?>
<a:theme xmlns:a="http://schemas.openxmlformats.org/drawingml/2006/main" name="3. Skyline contents pages">
  <a:themeElements>
    <a:clrScheme name="Open Box Colours">
      <a:dk1>
        <a:srgbClr val="373C3C"/>
      </a:dk1>
      <a:lt1>
        <a:srgbClr val="FFFFFF"/>
      </a:lt1>
      <a:dk2>
        <a:srgbClr val="6E7878"/>
      </a:dk2>
      <a:lt2>
        <a:srgbClr val="ABABAB"/>
      </a:lt2>
      <a:accent1>
        <a:srgbClr val="999999"/>
      </a:accent1>
      <a:accent2>
        <a:srgbClr val="CCCCCC"/>
      </a:accent2>
      <a:accent3>
        <a:srgbClr val="BDD626"/>
      </a:accent3>
      <a:accent4>
        <a:srgbClr val="B079A1"/>
      </a:accent4>
      <a:accent5>
        <a:srgbClr val="4D90A8"/>
      </a:accent5>
      <a:accent6>
        <a:srgbClr val="75B8B2"/>
      </a:accent6>
      <a:hlink>
        <a:srgbClr val="4E79A7"/>
      </a:hlink>
      <a:folHlink>
        <a:srgbClr val="4E79A7"/>
      </a:folHlink>
    </a:clrScheme>
    <a:fontScheme name="Proxima Nova Lt">
      <a:majorFont>
        <a:latin typeface="Proxima Nova Lt" panose="02020603050405020304"/>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Proxima Nova Lt" panose="020B0604020202020204"/>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pen Box Case Study_Master" id="{8433C2BA-E47C-504A-9C7F-C459327562B0}" vid="{35433E82-F7AC-5048-BDF2-723BEF15D5B2}"/>
    </a:ext>
  </a:extLst>
</a:theme>
</file>

<file path=ppt/theme/theme4.xml><?xml version="1.0" encoding="utf-8"?>
<a:theme xmlns:a="http://schemas.openxmlformats.org/drawingml/2006/main" name="4. White + green line contents pages">
  <a:themeElements>
    <a:clrScheme name="Open Box Colours">
      <a:dk1>
        <a:srgbClr val="373C3C"/>
      </a:dk1>
      <a:lt1>
        <a:srgbClr val="FFFFFF"/>
      </a:lt1>
      <a:dk2>
        <a:srgbClr val="6E7878"/>
      </a:dk2>
      <a:lt2>
        <a:srgbClr val="ABABAB"/>
      </a:lt2>
      <a:accent1>
        <a:srgbClr val="999999"/>
      </a:accent1>
      <a:accent2>
        <a:srgbClr val="CCCCCC"/>
      </a:accent2>
      <a:accent3>
        <a:srgbClr val="BDD626"/>
      </a:accent3>
      <a:accent4>
        <a:srgbClr val="B079A1"/>
      </a:accent4>
      <a:accent5>
        <a:srgbClr val="4D90A8"/>
      </a:accent5>
      <a:accent6>
        <a:srgbClr val="75B8B2"/>
      </a:accent6>
      <a:hlink>
        <a:srgbClr val="4E79A7"/>
      </a:hlink>
      <a:folHlink>
        <a:srgbClr val="4E79A7"/>
      </a:folHlink>
    </a:clrScheme>
    <a:fontScheme name="Open Box Fonts">
      <a:majorFont>
        <a:latin typeface="Proxima Nova Lt"/>
        <a:ea typeface=""/>
        <a:cs typeface=""/>
      </a:majorFont>
      <a:minorFont>
        <a:latin typeface="Proxima Nova L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pen Box Case Study_Master" id="{8433C2BA-E47C-504A-9C7F-C459327562B0}" vid="{F6CEDDE6-7E62-D74A-89DA-C58C185F1888}"/>
    </a:ext>
  </a:extLst>
</a:theme>
</file>

<file path=ppt/theme/theme5.xml><?xml version="1.0" encoding="utf-8"?>
<a:theme xmlns:a="http://schemas.openxmlformats.org/drawingml/2006/main" name="5. White contents pages">
  <a:themeElements>
    <a:clrScheme name="Open Box Colours">
      <a:dk1>
        <a:srgbClr val="373C3C"/>
      </a:dk1>
      <a:lt1>
        <a:srgbClr val="FFFFFF"/>
      </a:lt1>
      <a:dk2>
        <a:srgbClr val="6E7878"/>
      </a:dk2>
      <a:lt2>
        <a:srgbClr val="ABABAB"/>
      </a:lt2>
      <a:accent1>
        <a:srgbClr val="999999"/>
      </a:accent1>
      <a:accent2>
        <a:srgbClr val="CCCCCC"/>
      </a:accent2>
      <a:accent3>
        <a:srgbClr val="BDD626"/>
      </a:accent3>
      <a:accent4>
        <a:srgbClr val="B079A1"/>
      </a:accent4>
      <a:accent5>
        <a:srgbClr val="4D90A8"/>
      </a:accent5>
      <a:accent6>
        <a:srgbClr val="75B8B2"/>
      </a:accent6>
      <a:hlink>
        <a:srgbClr val="4E79A7"/>
      </a:hlink>
      <a:folHlink>
        <a:srgbClr val="4E79A7"/>
      </a:folHlink>
    </a:clrScheme>
    <a:fontScheme name="Open Box Fonts">
      <a:majorFont>
        <a:latin typeface="Proxima Nova Lt"/>
        <a:ea typeface=""/>
        <a:cs typeface=""/>
      </a:majorFont>
      <a:minorFont>
        <a:latin typeface="Proxima Nova L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pen Box Case Study_Master" id="{8433C2BA-E47C-504A-9C7F-C459327562B0}" vid="{D69BC833-344E-CB46-A2FD-8DBFC411D05C}"/>
    </a:ext>
  </a:extLst>
</a:theme>
</file>

<file path=ppt/theme/theme6.xml><?xml version="1.0" encoding="utf-8"?>
<a:theme xmlns:a="http://schemas.openxmlformats.org/drawingml/2006/main" name="6. Green Strip contents pages">
  <a:themeElements>
    <a:clrScheme name="Open Box Colours">
      <a:dk1>
        <a:srgbClr val="373C3C"/>
      </a:dk1>
      <a:lt1>
        <a:srgbClr val="FFFFFF"/>
      </a:lt1>
      <a:dk2>
        <a:srgbClr val="6E7878"/>
      </a:dk2>
      <a:lt2>
        <a:srgbClr val="ABABAB"/>
      </a:lt2>
      <a:accent1>
        <a:srgbClr val="999999"/>
      </a:accent1>
      <a:accent2>
        <a:srgbClr val="CCCCCC"/>
      </a:accent2>
      <a:accent3>
        <a:srgbClr val="BDD626"/>
      </a:accent3>
      <a:accent4>
        <a:srgbClr val="B079A1"/>
      </a:accent4>
      <a:accent5>
        <a:srgbClr val="4D90A8"/>
      </a:accent5>
      <a:accent6>
        <a:srgbClr val="75B8B2"/>
      </a:accent6>
      <a:hlink>
        <a:srgbClr val="4E79A7"/>
      </a:hlink>
      <a:folHlink>
        <a:srgbClr val="4E79A7"/>
      </a:folHlink>
    </a:clrScheme>
    <a:fontScheme name="Open Box Fonts">
      <a:majorFont>
        <a:latin typeface="Proxima Nova Lt"/>
        <a:ea typeface=""/>
        <a:cs typeface=""/>
      </a:majorFont>
      <a:minorFont>
        <a:latin typeface="Proxima Nova L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pen Box Case Study_Master" id="{8433C2BA-E47C-504A-9C7F-C459327562B0}" vid="{51CF16A0-9069-1440-82E9-25C660093D8C}"/>
    </a:ext>
  </a:extLst>
</a:theme>
</file>

<file path=ppt/theme/theme7.xml><?xml version="1.0" encoding="utf-8"?>
<a:theme xmlns:a="http://schemas.openxmlformats.org/drawingml/2006/main" name="7. Green + Skyline Strip contents pages">
  <a:themeElements>
    <a:clrScheme name="Open Box Colours">
      <a:dk1>
        <a:srgbClr val="373C3C"/>
      </a:dk1>
      <a:lt1>
        <a:srgbClr val="FFFFFF"/>
      </a:lt1>
      <a:dk2>
        <a:srgbClr val="6E7878"/>
      </a:dk2>
      <a:lt2>
        <a:srgbClr val="ABABAB"/>
      </a:lt2>
      <a:accent1>
        <a:srgbClr val="999999"/>
      </a:accent1>
      <a:accent2>
        <a:srgbClr val="CCCCCC"/>
      </a:accent2>
      <a:accent3>
        <a:srgbClr val="BDD626"/>
      </a:accent3>
      <a:accent4>
        <a:srgbClr val="B079A1"/>
      </a:accent4>
      <a:accent5>
        <a:srgbClr val="4D90A8"/>
      </a:accent5>
      <a:accent6>
        <a:srgbClr val="75B8B2"/>
      </a:accent6>
      <a:hlink>
        <a:srgbClr val="4E79A7"/>
      </a:hlink>
      <a:folHlink>
        <a:srgbClr val="4E79A7"/>
      </a:folHlink>
    </a:clrScheme>
    <a:fontScheme name="Open Box Fonts">
      <a:majorFont>
        <a:latin typeface="Proxima Nova Lt"/>
        <a:ea typeface=""/>
        <a:cs typeface=""/>
      </a:majorFont>
      <a:minorFont>
        <a:latin typeface="Proxima Nova L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pen Box Case Study_Master" id="{8433C2BA-E47C-504A-9C7F-C459327562B0}" vid="{013138A7-EE26-3545-B2DC-5D92A57BC5FD}"/>
    </a:ext>
  </a:extLst>
</a:theme>
</file>

<file path=ppt/theme/theme8.xml><?xml version="1.0" encoding="utf-8"?>
<a:theme xmlns:a="http://schemas.openxmlformats.org/drawingml/2006/main" name="8. Green content pages">
  <a:themeElements>
    <a:clrScheme name="Open Box Colours">
      <a:dk1>
        <a:srgbClr val="373C3C"/>
      </a:dk1>
      <a:lt1>
        <a:srgbClr val="FFFFFF"/>
      </a:lt1>
      <a:dk2>
        <a:srgbClr val="6E7878"/>
      </a:dk2>
      <a:lt2>
        <a:srgbClr val="ABABAB"/>
      </a:lt2>
      <a:accent1>
        <a:srgbClr val="999999"/>
      </a:accent1>
      <a:accent2>
        <a:srgbClr val="CCCCCC"/>
      </a:accent2>
      <a:accent3>
        <a:srgbClr val="BDD626"/>
      </a:accent3>
      <a:accent4>
        <a:srgbClr val="B079A1"/>
      </a:accent4>
      <a:accent5>
        <a:srgbClr val="4D90A8"/>
      </a:accent5>
      <a:accent6>
        <a:srgbClr val="75B8B2"/>
      </a:accent6>
      <a:hlink>
        <a:srgbClr val="4E79A7"/>
      </a:hlink>
      <a:folHlink>
        <a:srgbClr val="4E79A7"/>
      </a:folHlink>
    </a:clrScheme>
    <a:fontScheme name="Open Box Fonts">
      <a:majorFont>
        <a:latin typeface="Proxima Nova Lt"/>
        <a:ea typeface=""/>
        <a:cs typeface=""/>
      </a:majorFont>
      <a:minorFont>
        <a:latin typeface="Proxima Nova L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pen Box Case Study_Master" id="{8433C2BA-E47C-504A-9C7F-C459327562B0}" vid="{03FFB907-7E5F-F44C-A049-57A94452F85C}"/>
    </a:ext>
  </a:extLst>
</a:theme>
</file>

<file path=ppt/theme/theme9.xml><?xml version="1.0" encoding="utf-8"?>
<a:theme xmlns:a="http://schemas.openxmlformats.org/drawingml/2006/main" name="9. Grey contents pages">
  <a:themeElements>
    <a:clrScheme name="Open Box Colours">
      <a:dk1>
        <a:srgbClr val="373C3C"/>
      </a:dk1>
      <a:lt1>
        <a:srgbClr val="FFFFFF"/>
      </a:lt1>
      <a:dk2>
        <a:srgbClr val="6E7878"/>
      </a:dk2>
      <a:lt2>
        <a:srgbClr val="ABABAB"/>
      </a:lt2>
      <a:accent1>
        <a:srgbClr val="999999"/>
      </a:accent1>
      <a:accent2>
        <a:srgbClr val="CCCCCC"/>
      </a:accent2>
      <a:accent3>
        <a:srgbClr val="BDD626"/>
      </a:accent3>
      <a:accent4>
        <a:srgbClr val="B079A1"/>
      </a:accent4>
      <a:accent5>
        <a:srgbClr val="4D90A8"/>
      </a:accent5>
      <a:accent6>
        <a:srgbClr val="75B8B2"/>
      </a:accent6>
      <a:hlink>
        <a:srgbClr val="4E79A7"/>
      </a:hlink>
      <a:folHlink>
        <a:srgbClr val="4E79A7"/>
      </a:folHlink>
    </a:clrScheme>
    <a:fontScheme name="Open Box Fonts">
      <a:majorFont>
        <a:latin typeface="Proxima Nova Lt"/>
        <a:ea typeface=""/>
        <a:cs typeface=""/>
      </a:majorFont>
      <a:minorFont>
        <a:latin typeface="Proxima Nova L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pen Box Case Study_Master" id="{8433C2BA-E47C-504A-9C7F-C459327562B0}" vid="{2F3603CA-8D3C-1943-9014-CF25F99690A6}"/>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2AF1A255-04AE-4D9E-9F9F-3D8792A06913}">
  <we:reference id="wa104381063" version="1.0.0.1" store="en-US" storeType="OMEX"/>
  <we:alternateReferences>
    <we:reference id="WA104381063" version="1.0.0.1" store=""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1ffbd5dc-7a64-4097-8396-87f6c90b212f">
      <Value>6</Value>
      <Value>5</Value>
      <Value>4</Value>
    </TaxCatchAll>
    <nae5750f31d8428b9a1182bd8e59d390 xmlns="1ffbd5dc-7a64-4097-8396-87f6c90b212f">
      <Terms xmlns="http://schemas.microsoft.com/office/infopath/2007/PartnerControls">
        <TermInfo xmlns="http://schemas.microsoft.com/office/infopath/2007/PartnerControls">
          <TermName xmlns="http://schemas.microsoft.com/office/infopath/2007/PartnerControls">Enterprise Solutions</TermName>
          <TermId xmlns="http://schemas.microsoft.com/office/infopath/2007/PartnerControls">08c57b01-67e8-4a4f-abc6-ffb3392ace7f</TermId>
        </TermInfo>
      </Terms>
    </nae5750f31d8428b9a1182bd8e59d390>
    <k6ebf865df8440b3a55c1aa81c9bae7c xmlns="1ffbd5dc-7a64-4097-8396-87f6c90b212f">
      <Terms xmlns="http://schemas.microsoft.com/office/infopath/2007/PartnerControls">
        <TermInfo xmlns="http://schemas.microsoft.com/office/infopath/2007/PartnerControls">
          <TermName xmlns="http://schemas.microsoft.com/office/infopath/2007/PartnerControls">Generic Project Document</TermName>
          <TermId xmlns="http://schemas.microsoft.com/office/infopath/2007/PartnerControls">258c2ed6-b93b-4ffe-8901-a23f2dc98ec9</TermId>
        </TermInfo>
      </Terms>
    </k6ebf865df8440b3a55c1aa81c9bae7c>
    <f0dc22cb723843c1bfbb2e8bcc9db6e4 xmlns="1ffbd5dc-7a64-4097-8396-87f6c90b212f">
      <Terms xmlns="http://schemas.microsoft.com/office/infopath/2007/PartnerControls"/>
    </f0dc22cb723843c1bfbb2e8bcc9db6e4>
    <ica44df5449d49f98766f83f0bd254a7 xmlns="1ffbd5dc-7a64-4097-8396-87f6c90b212f">
      <Terms xmlns="http://schemas.microsoft.com/office/infopath/2007/PartnerControls">
        <TermInfo xmlns="http://schemas.microsoft.com/office/infopath/2007/PartnerControls">
          <TermName xmlns="http://schemas.microsoft.com/office/infopath/2007/PartnerControls">Grainger PLC</TermName>
          <TermId xmlns="http://schemas.microsoft.com/office/infopath/2007/PartnerControls">a74f1cb5-e995-4f9e-8521-6d52e2c6bf08</TermId>
        </TermInfo>
      </Terms>
    </ica44df5449d49f98766f83f0bd254a7>
  </documentManagement>
</p:properties>
</file>

<file path=customXml/item2.xml><?xml version="1.0" encoding="utf-8"?>
<?mso-contentType ?>
<SharedContentType xmlns="Microsoft.SharePoint.Taxonomy.ContentTypeSync" SourceId="5676dd91-060c-4b71-810a-dbdca5582071" ContentTypeId="0x010100B16301FA1C2D5E4DB9305F31D037531D020703" PreviousValue="false"/>
</file>

<file path=customXml/item3.xml><?xml version="1.0" encoding="utf-8"?>
<ct:contentTypeSchema xmlns:ct="http://schemas.microsoft.com/office/2006/metadata/contentType" xmlns:ma="http://schemas.microsoft.com/office/2006/metadata/properties/metaAttributes" ct:_="" ma:_="" ma:contentTypeName="Client Project Document" ma:contentTypeID="0x010100B16301FA1C2D5E4DB9305F31D037531D02070300B4E123A7400DE24C83BA9D1BFCD12C10" ma:contentTypeVersion="3" ma:contentTypeDescription="A document associated with a project for a client." ma:contentTypeScope="" ma:versionID="9d6581bc5c99e8ea3938d4fa8ba888f5">
  <xsd:schema xmlns:xsd="http://www.w3.org/2001/XMLSchema" xmlns:xs="http://www.w3.org/2001/XMLSchema" xmlns:p="http://schemas.microsoft.com/office/2006/metadata/properties" xmlns:ns2="1ffbd5dc-7a64-4097-8396-87f6c90b212f" targetNamespace="http://schemas.microsoft.com/office/2006/metadata/properties" ma:root="true" ma:fieldsID="a0c1b2c62e26289b034b466cfffa7cd3" ns2:_="">
    <xsd:import namespace="1ffbd5dc-7a64-4097-8396-87f6c90b212f"/>
    <xsd:element name="properties">
      <xsd:complexType>
        <xsd:sequence>
          <xsd:element name="documentManagement">
            <xsd:complexType>
              <xsd:all>
                <xsd:element ref="ns2:TaxCatchAll" minOccurs="0"/>
                <xsd:element ref="ns2:TaxCatchAllLabel" minOccurs="0"/>
                <xsd:element ref="ns2:nae5750f31d8428b9a1182bd8e59d390" minOccurs="0"/>
                <xsd:element ref="ns2:ica44df5449d49f98766f83f0bd254a7" minOccurs="0"/>
                <xsd:element ref="ns2:f0dc22cb723843c1bfbb2e8bcc9db6e4" minOccurs="0"/>
                <xsd:element ref="ns2:k6ebf865df8440b3a55c1aa81c9bae7c"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ffbd5dc-7a64-4097-8396-87f6c90b212f" elementFormDefault="qualified">
    <xsd:import namespace="http://schemas.microsoft.com/office/2006/documentManagement/types"/>
    <xsd:import namespace="http://schemas.microsoft.com/office/infopath/2007/PartnerControls"/>
    <xsd:element name="TaxCatchAll" ma:index="8" nillable="true" ma:displayName="Taxonomy Catch All Column" ma:hidden="true" ma:list="{45250ea2-cfef-416b-9e22-46de40794d29}" ma:internalName="TaxCatchAll" ma:showField="CatchAllData" ma:web="025eec05-af72-44fb-9d53-267083c6e741">
      <xsd:complexType>
        <xsd:complexContent>
          <xsd:extension base="dms:MultiChoiceLookup">
            <xsd:sequence>
              <xsd:element name="Value" type="dms:Lookup" maxOccurs="unbounded" minOccurs="0" nillable="true"/>
            </xsd:sequence>
          </xsd:extension>
        </xsd:complexContent>
      </xsd:complexType>
    </xsd:element>
    <xsd:element name="TaxCatchAllLabel" ma:index="9" nillable="true" ma:displayName="Taxonomy Catch All Column1" ma:hidden="true" ma:list="{45250ea2-cfef-416b-9e22-46de40794d29}" ma:internalName="TaxCatchAllLabel" ma:readOnly="true" ma:showField="CatchAllDataLabel" ma:web="025eec05-af72-44fb-9d53-267083c6e741">
      <xsd:complexType>
        <xsd:complexContent>
          <xsd:extension base="dms:MultiChoiceLookup">
            <xsd:sequence>
              <xsd:element name="Value" type="dms:Lookup" maxOccurs="unbounded" minOccurs="0" nillable="true"/>
            </xsd:sequence>
          </xsd:extension>
        </xsd:complexContent>
      </xsd:complexType>
    </xsd:element>
    <xsd:element name="nae5750f31d8428b9a1182bd8e59d390" ma:index="10" ma:taxonomy="true" ma:internalName="nae5750f31d8428b9a1182bd8e59d390" ma:taxonomyFieldName="Division" ma:displayName="Division" ma:readOnly="false" ma:default="1;#Custom Software|cecfb662-fc63-4c9e-b6e4-2e3797fe6f4f" ma:fieldId="{7ae5750f-31d8-428b-9a11-82bd8e59d390}" ma:sspId="5676dd91-060c-4b71-810a-dbdca5582071" ma:termSetId="32b39d25-b397-4982-8e8d-74d5df186044" ma:anchorId="00000000-0000-0000-0000-000000000000" ma:open="false" ma:isKeyword="false">
      <xsd:complexType>
        <xsd:sequence>
          <xsd:element ref="pc:Terms" minOccurs="0" maxOccurs="1"/>
        </xsd:sequence>
      </xsd:complexType>
    </xsd:element>
    <xsd:element name="ica44df5449d49f98766f83f0bd254a7" ma:index="12" ma:taxonomy="true" ma:internalName="ica44df5449d49f98766f83f0bd254a7" ma:taxonomyFieldName="Client" ma:displayName="Client" ma:default="6;#Grainger PLC|a74f1cb5-e995-4f9e-8521-6d52e2c6bf08" ma:fieldId="{2ca44df5-449d-49f9-8766-f83f0bd254a7}" ma:sspId="5676dd91-060c-4b71-810a-dbdca5582071" ma:termSetId="26f19758-7225-4257-8796-285d454d16a6" ma:anchorId="00000000-0000-0000-0000-000000000000" ma:open="false" ma:isKeyword="false">
      <xsd:complexType>
        <xsd:sequence>
          <xsd:element ref="pc:Terms" minOccurs="0" maxOccurs="1"/>
        </xsd:sequence>
      </xsd:complexType>
    </xsd:element>
    <xsd:element name="f0dc22cb723843c1bfbb2e8bcc9db6e4" ma:index="14" nillable="true" ma:taxonomy="true" ma:internalName="f0dc22cb723843c1bfbb2e8bcc9db6e4" ma:taxonomyFieldName="Client_x0020_Project" ma:displayName="Client Application" ma:default="" ma:fieldId="{f0dc22cb-7238-43c1-bfbb-2e8bcc9db6e4}" ma:sspId="5676dd91-060c-4b71-810a-dbdca5582071" ma:termSetId="503923a6-a4d2-4c0f-8ec0-fee4966b50a0" ma:anchorId="00000000-0000-0000-0000-000000000000" ma:open="false" ma:isKeyword="false">
      <xsd:complexType>
        <xsd:sequence>
          <xsd:element ref="pc:Terms" minOccurs="0" maxOccurs="1"/>
        </xsd:sequence>
      </xsd:complexType>
    </xsd:element>
    <xsd:element name="k6ebf865df8440b3a55c1aa81c9bae7c" ma:index="16" nillable="true" ma:taxonomy="true" ma:internalName="k6ebf865df8440b3a55c1aa81c9bae7c" ma:taxonomyFieldName="Project_x0020_Document_x0020_Type" ma:displayName="Project Document Type" ma:default="4;#Generic Project Document|258c2ed6-b93b-4ffe-8901-a23f2dc98ec9" ma:fieldId="{46ebf865-df84-40b3-a55c-1aa81c9bae7c}" ma:sspId="5676dd91-060c-4b71-810a-dbdca5582071" ma:termSetId="79e5d870-6e8b-4a88-8554-c2a1e06e1585" ma:anchorId="00000000-0000-0000-0000-000000000000" ma:open="false" ma:isKeyword="false">
      <xsd:complexType>
        <xsd:sequence>
          <xsd:element ref="pc:Terms" minOccurs="0" maxOccurs="1"/>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CCB5E0C-6DBE-4B5A-8AAC-998D2993C1EE}">
  <ds:schemaRefs>
    <ds:schemaRef ds:uri="1ffbd5dc-7a64-4097-8396-87f6c90b212f"/>
    <ds:schemaRef ds:uri="35482eed-e480-4a1d-8572-5815daaea21d"/>
    <ds:schemaRef ds:uri="c4bdd984-2b37-4def-936b-5c47a1975d59"/>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EA1F6211-578B-4305-89B9-57FC31D74C0F}">
  <ds:schemaRefs>
    <ds:schemaRef ds:uri="Microsoft.SharePoint.Taxonomy.ContentTypeSync"/>
  </ds:schemaRefs>
</ds:datastoreItem>
</file>

<file path=customXml/itemProps3.xml><?xml version="1.0" encoding="utf-8"?>
<ds:datastoreItem xmlns:ds="http://schemas.openxmlformats.org/officeDocument/2006/customXml" ds:itemID="{FB1609BB-B3B6-4B35-BB2C-12F7DBC09221}">
  <ds:schemaRefs>
    <ds:schemaRef ds:uri="1ffbd5dc-7a64-4097-8396-87f6c90b212f"/>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4.xml><?xml version="1.0" encoding="utf-8"?>
<ds:datastoreItem xmlns:ds="http://schemas.openxmlformats.org/officeDocument/2006/customXml" ds:itemID="{FE0A4FC1-74BD-496D-A0A1-41BECF801D37}">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Open Box Case Study_Master (1)</Template>
  <Application>Microsoft Office PowerPoint</Application>
  <PresentationFormat>Widescreen</PresentationFormat>
  <Slides>15</Slides>
  <Notes>14</Notes>
  <HiddenSlides>5</HiddenSlides>
  <ScaleCrop>false</ScaleCrop>
  <HeadingPairs>
    <vt:vector size="4" baseType="variant">
      <vt:variant>
        <vt:lpstr>Theme</vt:lpstr>
      </vt:variant>
      <vt:variant>
        <vt:i4>11</vt:i4>
      </vt:variant>
      <vt:variant>
        <vt:lpstr>Slide Titles</vt:lpstr>
      </vt:variant>
      <vt:variant>
        <vt:i4>15</vt:i4>
      </vt:variant>
    </vt:vector>
  </HeadingPairs>
  <TitlesOfParts>
    <vt:vector size="26" baseType="lpstr">
      <vt:lpstr>1. Cover Pages</vt:lpstr>
      <vt:lpstr>2. Agenda and contents</vt:lpstr>
      <vt:lpstr>3. Skyline contents pages</vt:lpstr>
      <vt:lpstr>4. White + green line contents pages</vt:lpstr>
      <vt:lpstr>5. White contents pages</vt:lpstr>
      <vt:lpstr>6. Green Strip contents pages</vt:lpstr>
      <vt:lpstr>7. Green + Skyline Strip contents pages</vt:lpstr>
      <vt:lpstr>8. Green content pages</vt:lpstr>
      <vt:lpstr>9. Grey contents pages</vt:lpstr>
      <vt:lpstr>10. Map pages</vt:lpstr>
      <vt:lpstr>11. Case study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Jacob Smycz</dc:creator>
  <cp:revision>3</cp:revision>
  <cp:lastPrinted>2024-12-11T11:27:32Z</cp:lastPrinted>
  <dcterms:created xsi:type="dcterms:W3CDTF">2025-03-23T13:57:34Z</dcterms:created>
  <dcterms:modified xsi:type="dcterms:W3CDTF">2025-10-08T10:26:53Z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usiness Document Type">
    <vt:lpwstr/>
  </property>
  <property fmtid="{D5CDD505-2E9C-101B-9397-08002B2CF9AE}" pid="3" name="display_urn">
    <vt:lpwstr>Skye Van Aswegen</vt:lpwstr>
  </property>
  <property fmtid="{D5CDD505-2E9C-101B-9397-08002B2CF9AE}" pid="4" name="Order">
    <vt:r8>41700</vt:r8>
  </property>
  <property fmtid="{D5CDD505-2E9C-101B-9397-08002B2CF9AE}" pid="5" name="xd_Signature">
    <vt:bool>false</vt:bool>
  </property>
  <property fmtid="{D5CDD505-2E9C-101B-9397-08002B2CF9AE}" pid="6" name="xd_ProgID">
    <vt:lpwstr/>
  </property>
  <property fmtid="{D5CDD505-2E9C-101B-9397-08002B2CF9AE}" pid="7" name="ComplianceAssetId">
    <vt:lpwstr/>
  </property>
  <property fmtid="{D5CDD505-2E9C-101B-9397-08002B2CF9AE}" pid="8" name="TemplateUrl">
    <vt:lpwstr/>
  </property>
  <property fmtid="{D5CDD505-2E9C-101B-9397-08002B2CF9AE}" pid="9" name="AuthorIds_UIVersion_3">
    <vt:lpwstr>22</vt:lpwstr>
  </property>
  <property fmtid="{D5CDD505-2E9C-101B-9397-08002B2CF9AE}" pid="10" name="AuthorIds_UIVersion_4">
    <vt:lpwstr>27</vt:lpwstr>
  </property>
  <property fmtid="{D5CDD505-2E9C-101B-9397-08002B2CF9AE}" pid="11" name="lcf76f155ced4ddcb4097134ff3c332f">
    <vt:lpwstr/>
  </property>
  <property fmtid="{D5CDD505-2E9C-101B-9397-08002B2CF9AE}" pid="12" name="MediaServiceImageTags">
    <vt:lpwstr/>
  </property>
  <property fmtid="{D5CDD505-2E9C-101B-9397-08002B2CF9AE}" pid="13" name="SharedWithUsers">
    <vt:lpwstr>282;#Dominique Bolus</vt:lpwstr>
  </property>
  <property fmtid="{D5CDD505-2E9C-101B-9397-08002B2CF9AE}" pid="14" name="Business_x0020_Document_x0020_Type">
    <vt:lpwstr/>
  </property>
  <property fmtid="{D5CDD505-2E9C-101B-9397-08002B2CF9AE}" pid="15" name="Client_x0020_Project">
    <vt:lpwstr/>
  </property>
  <property fmtid="{D5CDD505-2E9C-101B-9397-08002B2CF9AE}" pid="16" name="Project Document Type">
    <vt:lpwstr>4;#Generic Project Document|258c2ed6-b93b-4ffe-8901-a23f2dc98ec9</vt:lpwstr>
  </property>
  <property fmtid="{D5CDD505-2E9C-101B-9397-08002B2CF9AE}" pid="17" name="Client">
    <vt:lpwstr>6;#Grainger PLC|a74f1cb5-e995-4f9e-8521-6d52e2c6bf08</vt:lpwstr>
  </property>
  <property fmtid="{D5CDD505-2E9C-101B-9397-08002B2CF9AE}" pid="18" name="Division">
    <vt:lpwstr>5;#Enterprise Solutions|08c57b01-67e8-4a4f-abc6-ffb3392ace7f</vt:lpwstr>
  </property>
  <property fmtid="{D5CDD505-2E9C-101B-9397-08002B2CF9AE}" pid="19" name="ContentTypeId">
    <vt:lpwstr>0x010100B16301FA1C2D5E4DB9305F31D037531D02070300B4E123A7400DE24C83BA9D1BFCD12C10</vt:lpwstr>
  </property>
  <property fmtid="{D5CDD505-2E9C-101B-9397-08002B2CF9AE}" pid="20" name="Client Project">
    <vt:lpwstr/>
  </property>
  <property fmtid="{D5CDD505-2E9C-101B-9397-08002B2CF9AE}" pid="21" name="Project_x0020_Document_x0020_Type">
    <vt:lpwstr>4;#Generic Project Document|258c2ed6-b93b-4ffe-8901-a23f2dc98ec9</vt:lpwstr>
  </property>
</Properties>
</file>